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84975" cy="9906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2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FF0000"/>
    <a:srgbClr val="CCFFFF"/>
    <a:srgbClr val="FFFF99"/>
    <a:srgbClr val="008000"/>
    <a:srgbClr val="1E4677"/>
    <a:srgbClr val="003300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7122" autoAdjust="0"/>
  </p:normalViewPr>
  <p:slideViewPr>
    <p:cSldViewPr>
      <p:cViewPr varScale="1">
        <p:scale>
          <a:sx n="80" d="100"/>
          <a:sy n="80" d="100"/>
        </p:scale>
        <p:origin x="7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>
      <p:cViewPr varScale="1">
        <p:scale>
          <a:sx n="51" d="100"/>
          <a:sy n="51" d="100"/>
        </p:scale>
        <p:origin x="-2964" y="-96"/>
      </p:cViewPr>
      <p:guideLst>
        <p:guide orient="horz" pos="3122"/>
        <p:guide pos="213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805" y="0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2805" y="9409113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E4BF690-973D-498E-83D0-81CEA1801D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467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805" y="0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3629025" cy="2720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1" y="3656859"/>
            <a:ext cx="5429253" cy="55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805" y="9409113"/>
            <a:ext cx="294058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9" tIns="45941" rIns="91879" bIns="4594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BD35945-6D92-4FBB-8626-621C9B5096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0201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05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3317" indent="-28589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563" indent="-2287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987" indent="-2287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8413" indent="-2287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5837" indent="-2287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3264" indent="-2287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30689" indent="-2287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8115" indent="-2287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6BB6AAE4-FC63-4053-8870-0DF99CD0413A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2950"/>
            <a:ext cx="3629025" cy="272097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009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ja-JP" altLang="ja-JP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0" lang="ja-JP" altLang="ja-JP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 descr="meiji-logo_03040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6950" y="106363"/>
            <a:ext cx="1587500" cy="148113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00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9700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616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 txBox="1">
            <a:spLocks noChangeArrowheads="1"/>
          </p:cNvSpPr>
          <p:nvPr userDrawn="1"/>
        </p:nvSpPr>
        <p:spPr bwMode="auto">
          <a:xfrm>
            <a:off x="7002463" y="6532563"/>
            <a:ext cx="21336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/>
            </a:lvl1pPr>
          </a:lstStyle>
          <a:p>
            <a:pPr algn="r">
              <a:defRPr/>
            </a:pPr>
            <a:fld id="{82DD0463-CCF3-4410-909C-E2D1B1195CA6}" type="slidenum">
              <a:rPr kumimoji="0" lang="en-US" altLang="ja-JP" sz="1200" smtClean="0">
                <a:latin typeface="Arial Black" pitchFamily="34" charset="0"/>
                <a:ea typeface="ＭＳ Ｐゴシック" charset="-128"/>
              </a:rPr>
              <a:pPr algn="r">
                <a:defRPr/>
              </a:pPr>
              <a:t>‹#›</a:t>
            </a:fld>
            <a:endParaRPr kumimoji="0" lang="en-US" altLang="ja-JP" sz="1200" smtClean="0"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9979" y="1128681"/>
            <a:ext cx="8386821" cy="54039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60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836613"/>
            <a:ext cx="9144000" cy="1254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142875"/>
            <a:ext cx="78120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038" y="1128713"/>
            <a:ext cx="8386762" cy="518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17" descr="meiji-logo_03040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988" y="87313"/>
            <a:ext cx="7493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18"/>
          <p:cNvSpPr txBox="1">
            <a:spLocks noChangeArrowheads="1"/>
          </p:cNvSpPr>
          <p:nvPr/>
        </p:nvSpPr>
        <p:spPr bwMode="auto">
          <a:xfrm>
            <a:off x="7002463" y="6532563"/>
            <a:ext cx="21336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/>
            </a:lvl1pPr>
          </a:lstStyle>
          <a:p>
            <a:pPr algn="r">
              <a:defRPr/>
            </a:pPr>
            <a:fld id="{E038628A-F2D6-4B70-BA00-CFF1F1396429}" type="slidenum">
              <a:rPr kumimoji="0" lang="en-US" altLang="ja-JP" sz="1200" smtClean="0">
                <a:latin typeface="Arial Black" pitchFamily="34" charset="0"/>
                <a:ea typeface="ＭＳ Ｐゴシック" charset="-128"/>
              </a:rPr>
              <a:pPr algn="r">
                <a:defRPr/>
              </a:pPr>
              <a:t>‹#›</a:t>
            </a:fld>
            <a:endParaRPr kumimoji="0" lang="en-US" altLang="ja-JP" sz="1200" smtClean="0">
              <a:latin typeface="Arial Black" pitchFamily="34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172200" cy="22098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Oh-o! Meiji</a:t>
            </a:r>
            <a:r>
              <a:rPr lang="ja-JP" altLang="en-US" sz="4000" dirty="0" smtClean="0"/>
              <a:t>システム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/>
              <a:t>　</a:t>
            </a:r>
            <a:r>
              <a:rPr lang="ja-JP" altLang="en-US" sz="4000" dirty="0" smtClean="0"/>
              <a:t>お知らせ転送設定手順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7263" y="4341813"/>
            <a:ext cx="7851775" cy="160746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2200" dirty="0" smtClean="0"/>
          </a:p>
          <a:p>
            <a:pPr algn="ctr" eaLnBrk="1" hangingPunct="1">
              <a:lnSpc>
                <a:spcPct val="80000"/>
              </a:lnSpc>
            </a:pPr>
            <a:endParaRPr lang="en-US" altLang="ja-JP" sz="2400" dirty="0" smtClean="0"/>
          </a:p>
          <a:p>
            <a:pPr algn="ctr" eaLnBrk="1" hangingPunct="1">
              <a:lnSpc>
                <a:spcPct val="80000"/>
              </a:lnSpc>
            </a:pPr>
            <a:r>
              <a:rPr lang="ja-JP" altLang="en-US" sz="2800" dirty="0" smtClean="0"/>
              <a:t>明治大学　情報メディア部</a:t>
            </a:r>
            <a:endParaRPr lang="en-US" altLang="ja-JP" sz="2800" dirty="0" smtClean="0"/>
          </a:p>
          <a:p>
            <a:pPr algn="ctr" eaLnBrk="1" hangingPunct="1">
              <a:lnSpc>
                <a:spcPct val="80000"/>
              </a:lnSpc>
            </a:pPr>
            <a:r>
              <a:rPr lang="ja-JP" altLang="en-US" sz="2800" dirty="0" smtClean="0"/>
              <a:t>メディア支援事務室</a:t>
            </a:r>
            <a:endParaRPr lang="en-US" altLang="ja-JP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/>
              <a:t>ログイン後，上部の「個人設定</a:t>
            </a:r>
            <a:r>
              <a:rPr lang="ja-JP" altLang="en-US" sz="3600" b="1" dirty="0" smtClean="0"/>
              <a:t>」をクリック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016733"/>
            <a:ext cx="8386821" cy="5515872"/>
          </a:xfrm>
        </p:spPr>
        <p:txBody>
          <a:bodyPr/>
          <a:lstStyle/>
          <a:p>
            <a:r>
              <a:rPr lang="en-US" altLang="ja-JP" dirty="0"/>
              <a:t>Oh-o</a:t>
            </a:r>
            <a:r>
              <a:rPr lang="en-US" altLang="ja-JP" dirty="0" smtClean="0"/>
              <a:t>! Meiji</a:t>
            </a:r>
            <a:r>
              <a:rPr lang="ja-JP" altLang="en-US" dirty="0"/>
              <a:t>システムにログイン後，上部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/>
              <a:t>個人設定」をクリック</a:t>
            </a:r>
            <a:r>
              <a:rPr lang="ja-JP" altLang="en-US" dirty="0" smtClean="0"/>
              <a:t>します</a:t>
            </a:r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564" y="2276872"/>
            <a:ext cx="8072262" cy="6156684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700824" y="2852936"/>
            <a:ext cx="787500" cy="3240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吹き出し 8"/>
          <p:cNvSpPr/>
          <p:nvPr/>
        </p:nvSpPr>
        <p:spPr>
          <a:xfrm>
            <a:off x="7272300" y="1736812"/>
            <a:ext cx="1762085" cy="930806"/>
          </a:xfrm>
          <a:prstGeom prst="wedgeRectCallout">
            <a:avLst>
              <a:gd name="adj1" fmla="val -43357"/>
              <a:gd name="adj2" fmla="val 74398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個人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設定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をクリック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1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個人設定：お知らせ転送</a:t>
            </a:r>
            <a:r>
              <a:rPr lang="ja-JP" altLang="en-US" sz="3600" b="1" dirty="0"/>
              <a:t>設定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016733"/>
            <a:ext cx="8844021" cy="5515872"/>
          </a:xfrm>
        </p:spPr>
        <p:txBody>
          <a:bodyPr/>
          <a:lstStyle/>
          <a:p>
            <a:r>
              <a:rPr lang="ja-JP" altLang="en-US" dirty="0" smtClean="0">
                <a:latin typeface="+mn-ea"/>
              </a:rPr>
              <a:t>個人設定「</a:t>
            </a:r>
            <a:r>
              <a:rPr lang="ja-JP" altLang="en-US" dirty="0">
                <a:latin typeface="+mn-ea"/>
              </a:rPr>
              <a:t>お知らせ転送設定」</a:t>
            </a:r>
            <a:r>
              <a:rPr lang="ja-JP" altLang="en-US" dirty="0" smtClean="0">
                <a:latin typeface="+mn-ea"/>
              </a:rPr>
              <a:t>で</a:t>
            </a:r>
            <a:r>
              <a:rPr lang="ja-JP" altLang="en-US" dirty="0">
                <a:latin typeface="+mn-ea"/>
              </a:rPr>
              <a:t>，</a:t>
            </a:r>
            <a:r>
              <a:rPr lang="ja-JP" altLang="en-US" dirty="0" smtClean="0">
                <a:latin typeface="+mn-ea"/>
              </a:rPr>
              <a:t>以下を設定</a:t>
            </a:r>
            <a:endParaRPr lang="en-US" altLang="ja-JP" sz="2800" dirty="0" smtClean="0">
              <a:latin typeface="+mn-ea"/>
            </a:endParaRPr>
          </a:p>
          <a:p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20" y="1808820"/>
            <a:ext cx="6896100" cy="4733925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1192212" y="2924944"/>
            <a:ext cx="4639928" cy="3240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吹き出し 9"/>
          <p:cNvSpPr/>
          <p:nvPr/>
        </p:nvSpPr>
        <p:spPr>
          <a:xfrm>
            <a:off x="179512" y="3551338"/>
            <a:ext cx="2736304" cy="930806"/>
          </a:xfrm>
          <a:prstGeom prst="wedgeRectCallout">
            <a:avLst>
              <a:gd name="adj1" fmla="val 45407"/>
              <a:gd name="adj2" fmla="val -92347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① 転送先メールアドレス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11960" y="3465004"/>
            <a:ext cx="3723030" cy="3038106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吹き出し 11"/>
          <p:cNvSpPr/>
          <p:nvPr/>
        </p:nvSpPr>
        <p:spPr>
          <a:xfrm>
            <a:off x="179512" y="4960791"/>
            <a:ext cx="3389548" cy="930806"/>
          </a:xfrm>
          <a:prstGeom prst="wedgeRectCallout">
            <a:avLst>
              <a:gd name="adj1" fmla="val 73963"/>
              <a:gd name="adj2" fmla="val -47106"/>
            </a:avLst>
          </a:prstGeom>
          <a:solidFill>
            <a:srgbClr val="FFFFCC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②</a:t>
            </a:r>
            <a:r>
              <a:rPr lang="ja-JP" altLang="en-US" sz="2800" dirty="0" smtClean="0">
                <a:solidFill>
                  <a:srgbClr val="FF0000"/>
                </a:solidFill>
              </a:rPr>
              <a:t> カテゴリーごとに転送有無・内容設定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4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個人設定：お知らせ転送設定→登録完了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117484"/>
            <a:ext cx="8736517" cy="5515872"/>
          </a:xfrm>
        </p:spPr>
        <p:txBody>
          <a:bodyPr/>
          <a:lstStyle/>
          <a:p>
            <a:r>
              <a:rPr lang="ja-JP" altLang="en-US" dirty="0" smtClean="0">
                <a:latin typeface="+mn-ea"/>
              </a:rPr>
              <a:t>転送先</a:t>
            </a:r>
            <a:r>
              <a:rPr lang="ja-JP" altLang="en-US" dirty="0">
                <a:latin typeface="+mn-ea"/>
              </a:rPr>
              <a:t>メールアドレス，各カテゴリ毎の転送設定が完了したら，「確認画面へ進む」を</a:t>
            </a:r>
            <a:r>
              <a:rPr lang="ja-JP" altLang="en-US" dirty="0" smtClean="0">
                <a:latin typeface="+mn-ea"/>
              </a:rPr>
              <a:t>クリック</a:t>
            </a:r>
            <a:endParaRPr lang="en-US" altLang="ja-JP" dirty="0" smtClean="0">
              <a:latin typeface="+mn-ea"/>
            </a:endParaRPr>
          </a:p>
          <a:p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確認画面で設定に問題がなければ，「登録する」を</a:t>
            </a:r>
            <a:r>
              <a:rPr lang="ja-JP" altLang="en-US" dirty="0" smtClean="0">
                <a:latin typeface="+mn-ea"/>
              </a:rPr>
              <a:t>クリック</a:t>
            </a:r>
            <a:endParaRPr lang="en-US" altLang="ja-JP" dirty="0" smtClean="0">
              <a:latin typeface="+mn-ea"/>
            </a:endParaRPr>
          </a:p>
          <a:p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以上</a:t>
            </a:r>
            <a:r>
              <a:rPr lang="ja-JP" altLang="en-US" dirty="0" smtClean="0">
                <a:latin typeface="+mn-ea"/>
              </a:rPr>
              <a:t>で，お知らせ</a:t>
            </a:r>
            <a:r>
              <a:rPr lang="ja-JP" altLang="en-US" dirty="0">
                <a:latin typeface="+mn-ea"/>
              </a:rPr>
              <a:t>転送の</a:t>
            </a:r>
            <a:r>
              <a:rPr lang="ja-JP" altLang="en-US" dirty="0" smtClean="0">
                <a:latin typeface="+mn-ea"/>
              </a:rPr>
              <a:t>設定完了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95" y="2168860"/>
            <a:ext cx="5965636" cy="1368152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4475536"/>
            <a:ext cx="3751424" cy="1113704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4788024" y="2792869"/>
            <a:ext cx="2772308" cy="559348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3203848" y="4877725"/>
            <a:ext cx="2772308" cy="559348"/>
          </a:xfrm>
          <a:prstGeom prst="roundRect">
            <a:avLst>
              <a:gd name="adj" fmla="val 439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784" y="142875"/>
            <a:ext cx="8113712" cy="571500"/>
          </a:xfrm>
        </p:spPr>
        <p:txBody>
          <a:bodyPr/>
          <a:lstStyle/>
          <a:p>
            <a:r>
              <a:rPr lang="ja-JP" altLang="en-US" sz="3600" b="1" dirty="0" smtClean="0"/>
              <a:t>お知らせ転送設定の注意事項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979" y="1117484"/>
            <a:ext cx="8736517" cy="551587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ja-JP" altLang="en-US" dirty="0" smtClean="0">
                <a:latin typeface="+mn-ea"/>
              </a:rPr>
              <a:t>お知らせ転送の時間帯</a:t>
            </a:r>
            <a:endParaRPr lang="en-US" altLang="ja-JP" dirty="0">
              <a:latin typeface="+mn-ea"/>
            </a:endParaRPr>
          </a:p>
          <a:p>
            <a:pPr lvl="1">
              <a:spcAft>
                <a:spcPts val="600"/>
              </a:spcAft>
            </a:pPr>
            <a:r>
              <a:rPr lang="ja-JP" altLang="en-US" dirty="0" smtClean="0">
                <a:latin typeface="+mn-ea"/>
              </a:rPr>
              <a:t> 通常</a:t>
            </a:r>
            <a:r>
              <a:rPr lang="ja-JP" altLang="en-US" dirty="0">
                <a:latin typeface="+mn-ea"/>
              </a:rPr>
              <a:t>（携帯</a:t>
            </a:r>
            <a:r>
              <a:rPr lang="ja-JP" altLang="en-US" dirty="0" smtClean="0">
                <a:latin typeface="+mn-ea"/>
              </a:rPr>
              <a:t>電話</a:t>
            </a:r>
            <a:r>
              <a:rPr lang="ja-JP" altLang="en-US" dirty="0">
                <a:latin typeface="+mn-ea"/>
              </a:rPr>
              <a:t>以外</a:t>
            </a:r>
            <a:r>
              <a:rPr lang="ja-JP" altLang="en-US" dirty="0" smtClean="0">
                <a:latin typeface="+mn-ea"/>
              </a:rPr>
              <a:t>）のアドレス：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24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時間即時転送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lvl="1">
              <a:spcAft>
                <a:spcPts val="600"/>
              </a:spcAft>
            </a:pPr>
            <a:r>
              <a:rPr lang="ja-JP" altLang="en-US" dirty="0" smtClean="0"/>
              <a:t> 携帯電話のメールアドレス： </a:t>
            </a:r>
            <a:r>
              <a:rPr lang="en-US" altLang="ja-JP" dirty="0" smtClean="0">
                <a:solidFill>
                  <a:srgbClr val="FF0000"/>
                </a:solidFill>
              </a:rPr>
              <a:t>6</a:t>
            </a:r>
            <a:r>
              <a:rPr lang="ja-JP" altLang="en-US" dirty="0">
                <a:solidFill>
                  <a:srgbClr val="FF0000"/>
                </a:solidFill>
              </a:rPr>
              <a:t>時～</a:t>
            </a:r>
            <a:r>
              <a:rPr lang="en-US" altLang="ja-JP" dirty="0">
                <a:solidFill>
                  <a:srgbClr val="FF0000"/>
                </a:solidFill>
              </a:rPr>
              <a:t>22</a:t>
            </a:r>
            <a:r>
              <a:rPr lang="ja-JP" altLang="en-US" dirty="0" smtClean="0">
                <a:solidFill>
                  <a:srgbClr val="FF0000"/>
                </a:solidFill>
              </a:rPr>
              <a:t>時即時転送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22</a:t>
            </a:r>
            <a:r>
              <a:rPr lang="ja-JP" altLang="en-US" dirty="0"/>
              <a:t>時以降のお知らせ</a:t>
            </a:r>
            <a:r>
              <a:rPr lang="ja-JP" altLang="en-US" dirty="0" smtClean="0"/>
              <a:t>は，翌日</a:t>
            </a:r>
            <a:r>
              <a:rPr lang="en-US" altLang="ja-JP" dirty="0"/>
              <a:t>6</a:t>
            </a:r>
            <a:r>
              <a:rPr lang="ja-JP" altLang="en-US" dirty="0"/>
              <a:t>時以降に</a:t>
            </a:r>
            <a:r>
              <a:rPr lang="ja-JP" altLang="en-US" dirty="0" smtClean="0"/>
              <a:t>転送）</a:t>
            </a:r>
            <a:endParaRPr lang="en-US" altLang="ja-JP" dirty="0"/>
          </a:p>
          <a:p>
            <a:r>
              <a:rPr lang="ja-JP" altLang="en-US" dirty="0"/>
              <a:t>転送</a:t>
            </a:r>
            <a:r>
              <a:rPr lang="ja-JP" altLang="en-US" dirty="0" smtClean="0"/>
              <a:t>設定の完了後，確認メールを送信</a:t>
            </a:r>
            <a:endParaRPr lang="en-US" altLang="ja-JP" dirty="0"/>
          </a:p>
          <a:p>
            <a:pPr lvl="1">
              <a:spcAft>
                <a:spcPts val="600"/>
              </a:spcAft>
            </a:pPr>
            <a:r>
              <a:rPr lang="ja-JP" altLang="en-US" dirty="0" smtClean="0"/>
              <a:t> 届かない</a:t>
            </a:r>
            <a:r>
              <a:rPr lang="ja-JP" altLang="en-US" dirty="0"/>
              <a:t>場合は</a:t>
            </a:r>
            <a:r>
              <a:rPr lang="ja-JP" altLang="en-US" dirty="0" smtClean="0"/>
              <a:t>，メールアドレス</a:t>
            </a:r>
            <a:r>
              <a:rPr lang="ja-JP" altLang="en-US" dirty="0"/>
              <a:t>が間違って</a:t>
            </a:r>
            <a:r>
              <a:rPr lang="ja-JP" altLang="en-US" dirty="0" smtClean="0"/>
              <a:t>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可能性あり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「</a:t>
            </a:r>
            <a:r>
              <a:rPr lang="en-US" altLang="ja-JP" dirty="0" smtClean="0">
                <a:solidFill>
                  <a:srgbClr val="FF0000"/>
                </a:solidFill>
              </a:rPr>
              <a:t>ohsysmt@meiji.ac.jp</a:t>
            </a:r>
            <a:r>
              <a:rPr lang="ja-JP" altLang="en-US" dirty="0">
                <a:solidFill>
                  <a:srgbClr val="FF0000"/>
                </a:solidFill>
              </a:rPr>
              <a:t>」からのメール受信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許可</a:t>
            </a:r>
            <a:r>
              <a:rPr lang="ja-JP" altLang="en-US" dirty="0">
                <a:solidFill>
                  <a:srgbClr val="FF0000"/>
                </a:solidFill>
              </a:rPr>
              <a:t>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5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0420_システム説明（帝塚山大学）">
  <a:themeElements>
    <a:clrScheme name="meiji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meiji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iji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iji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iji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20120420_システム説明（帝塚山大学）</Template>
  <TotalTime>4566</TotalTime>
  <Words>149</Words>
  <Application>Microsoft Office PowerPoint</Application>
  <PresentationFormat>画面に合わせる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ＭＳ Ｐ明朝</vt:lpstr>
      <vt:lpstr>Arial</vt:lpstr>
      <vt:lpstr>Arial Black</vt:lpstr>
      <vt:lpstr>Times New Roman</vt:lpstr>
      <vt:lpstr>Wingdings</vt:lpstr>
      <vt:lpstr>20120420_システム説明（帝塚山大学）</vt:lpstr>
      <vt:lpstr>Oh-o! Meijiシステム 　お知らせ転送設定手順</vt:lpstr>
      <vt:lpstr>ログイン後，上部の「個人設定」をクリック</vt:lpstr>
      <vt:lpstr>個人設定：お知らせ転送設定</vt:lpstr>
      <vt:lpstr>個人設定：お知らせ転送設定→登録完了</vt:lpstr>
      <vt:lpstr>お知らせ転送設定の注意事項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明治大学駿河台キャンパス  情報環境の紹介</dc:title>
  <dc:creator>ishii</dc:creator>
  <cp:lastModifiedBy>meiji</cp:lastModifiedBy>
  <cp:revision>370</cp:revision>
  <cp:lastPrinted>2015-03-23T03:11:25Z</cp:lastPrinted>
  <dcterms:created xsi:type="dcterms:W3CDTF">2013-07-18T05:54:43Z</dcterms:created>
  <dcterms:modified xsi:type="dcterms:W3CDTF">2015-03-23T05:43:56Z</dcterms:modified>
</cp:coreProperties>
</file>