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</p:sldIdLst>
  <p:sldSz cx="6858000" cy="12192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-2394" y="-114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white">
          <a:xfrm>
            <a:off x="0" y="10615168"/>
            <a:ext cx="6858000" cy="157683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-6858" y="10761472"/>
            <a:ext cx="1687068" cy="12679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1769364" y="10745216"/>
            <a:ext cx="5088636" cy="12679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771650" y="7179733"/>
            <a:ext cx="4857750" cy="32512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771650" y="10755621"/>
            <a:ext cx="5029200" cy="12192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57150" y="10788798"/>
            <a:ext cx="1543050" cy="12192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C1B98D-B527-4541-BD98-B18E5D7107DB}" type="datetimeFigureOut">
              <a:rPr kumimoji="1" lang="ja-JP" altLang="en-US" smtClean="0"/>
              <a:t>2016/4/14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1564045" y="420513"/>
            <a:ext cx="4400550" cy="649111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6000750" y="406400"/>
            <a:ext cx="628650" cy="6773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D1621B-2C63-4B54-AC69-0E4336B01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B98D-B527-4541-BD98-B18E5D7107DB}" type="datetimeFigureOut">
              <a:rPr kumimoji="1" lang="ja-JP" altLang="en-US" smtClean="0"/>
              <a:t>2016/4/14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621B-2C63-4B54-AC69-0E4336B01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14900" y="1083734"/>
            <a:ext cx="1543050" cy="980722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1083733"/>
            <a:ext cx="4171950" cy="98072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914900" y="11108271"/>
            <a:ext cx="1657350" cy="649111"/>
          </a:xfrm>
        </p:spPr>
        <p:txBody>
          <a:bodyPr/>
          <a:lstStyle/>
          <a:p>
            <a:fld id="{86C1B98D-B527-4541-BD98-B18E5D7107DB}" type="datetimeFigureOut">
              <a:rPr kumimoji="1" lang="ja-JP" altLang="en-US" smtClean="0"/>
              <a:t>2016/4/14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42901" y="11107925"/>
            <a:ext cx="4180112" cy="64911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4572239" y="0"/>
            <a:ext cx="240030" cy="12192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4606529" y="1083733"/>
            <a:ext cx="171450" cy="11108267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4606529" y="0"/>
            <a:ext cx="171450" cy="94826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5400000">
            <a:off x="4218120" y="382455"/>
            <a:ext cx="948267" cy="183357"/>
          </a:xfrm>
        </p:spPr>
        <p:txBody>
          <a:bodyPr/>
          <a:lstStyle/>
          <a:p>
            <a:fld id="{FDD1621B-2C63-4B54-AC69-0E4336B01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9486" y="406400"/>
            <a:ext cx="6115050" cy="1761067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B98D-B527-4541-BD98-B18E5D7107DB}" type="datetimeFigureOut">
              <a:rPr kumimoji="1" lang="ja-JP" altLang="en-US" smtClean="0"/>
              <a:t>2016/4/14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D1621B-2C63-4B54-AC69-0E4336B01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9486" y="2844800"/>
            <a:ext cx="6115050" cy="7992533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8700" y="4876801"/>
            <a:ext cx="5342335" cy="2974622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2709333"/>
            <a:ext cx="6858000" cy="2032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2844800"/>
            <a:ext cx="971550" cy="176106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1028700" y="2844800"/>
            <a:ext cx="5829300" cy="176106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8700" y="2844800"/>
            <a:ext cx="5715000" cy="1761067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B98D-B527-4541-BD98-B18E5D7107DB}" type="datetimeFigureOut">
              <a:rPr kumimoji="1" lang="ja-JP" altLang="en-US" smtClean="0"/>
              <a:t>2016/4/14</a:t>
            </a:fld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1"/>
          </p:nvPr>
        </p:nvSpPr>
        <p:spPr>
          <a:xfrm>
            <a:off x="0" y="3115733"/>
            <a:ext cx="971550" cy="1247424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DD1621B-2C63-4B54-AC69-0E4336B01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2825897"/>
            <a:ext cx="2914650" cy="8128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3633676" y="2825897"/>
            <a:ext cx="2914650" cy="8128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C1B98D-B527-4541-BD98-B18E5D7107DB}" type="datetimeFigureOut">
              <a:rPr kumimoji="1" lang="ja-JP" altLang="en-US" smtClean="0"/>
              <a:t>2016/4/14</a:t>
            </a:fld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D1621B-2C63-4B54-AC69-0E4336B01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0050" y="485422"/>
            <a:ext cx="6115050" cy="154657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4334934"/>
            <a:ext cx="2914650" cy="6366933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3600450" y="4334934"/>
            <a:ext cx="2914650" cy="6366933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C1B98D-B527-4541-BD98-B18E5D7107DB}" type="datetimeFigureOut">
              <a:rPr kumimoji="1" lang="ja-JP" altLang="en-US" smtClean="0"/>
              <a:t>2016/4/14</a:t>
            </a:fld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D1621B-2C63-4B54-AC69-0E4336B01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"/>
          </p:nvPr>
        </p:nvSpPr>
        <p:spPr>
          <a:xfrm>
            <a:off x="457200" y="3115733"/>
            <a:ext cx="2914650" cy="113792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3"/>
          </p:nvPr>
        </p:nvSpPr>
        <p:spPr>
          <a:xfrm>
            <a:off x="3600450" y="3115733"/>
            <a:ext cx="2914650" cy="113792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B98D-B527-4541-BD98-B18E5D7107DB}" type="datetimeFigureOut">
              <a:rPr kumimoji="1" lang="ja-JP" altLang="en-US" smtClean="0"/>
              <a:t>2016/4/14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D1621B-2C63-4B54-AC69-0E4336B01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B98D-B527-4541-BD98-B18E5D7107DB}" type="datetimeFigureOut">
              <a:rPr kumimoji="1" lang="ja-JP" altLang="en-US" smtClean="0"/>
              <a:t>2016/4/14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0" y="11108267"/>
            <a:ext cx="400050" cy="6773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D1621B-2C63-4B54-AC69-0E4336B01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5422"/>
            <a:ext cx="6057900" cy="1546578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B98D-B527-4541-BD98-B18E5D7107DB}" type="datetimeFigureOut">
              <a:rPr kumimoji="1" lang="ja-JP" altLang="en-US" smtClean="0"/>
              <a:t>2016/4/14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D1621B-2C63-4B54-AC69-0E4336B01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57200" y="3115733"/>
            <a:ext cx="1200150" cy="7721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1771650" y="3115733"/>
            <a:ext cx="4800600" cy="7857067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00150" y="9753600"/>
            <a:ext cx="5486400" cy="12192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正方形/長方形 7"/>
          <p:cNvSpPr/>
          <p:nvPr/>
        </p:nvSpPr>
        <p:spPr bwMode="white">
          <a:xfrm>
            <a:off x="-6858" y="8128000"/>
            <a:ext cx="6858000" cy="157683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-6858" y="8290560"/>
            <a:ext cx="1097280" cy="12679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1159002" y="8274304"/>
            <a:ext cx="5698998" cy="12679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0150" y="8263467"/>
            <a:ext cx="5486400" cy="1219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white">
          <a:xfrm>
            <a:off x="1085850" y="0"/>
            <a:ext cx="75438" cy="1220825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>
          <a:xfrm>
            <a:off x="4686300" y="11108268"/>
            <a:ext cx="2000250" cy="649111"/>
          </a:xfrm>
        </p:spPr>
        <p:txBody>
          <a:bodyPr rtlCol="0"/>
          <a:lstStyle/>
          <a:p>
            <a:fld id="{86C1B98D-B527-4541-BD98-B18E5D7107DB}" type="datetimeFigureOut">
              <a:rPr kumimoji="1" lang="ja-JP" altLang="en-US" smtClean="0"/>
              <a:t>2016/4/14</a:t>
            </a:fld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1"/>
          </p:nvPr>
        </p:nvSpPr>
        <p:spPr>
          <a:xfrm>
            <a:off x="0" y="8297332"/>
            <a:ext cx="1085850" cy="1179694"/>
          </a:xfrm>
        </p:spPr>
        <p:txBody>
          <a:bodyPr rtlCol="0"/>
          <a:lstStyle>
            <a:lvl1pPr>
              <a:defRPr sz="2800"/>
            </a:lvl1pPr>
          </a:lstStyle>
          <a:p>
            <a:fld id="{FDD1621B-2C63-4B54-AC69-0E4336B01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2"/>
          </p:nvPr>
        </p:nvSpPr>
        <p:spPr>
          <a:xfrm>
            <a:off x="1200150" y="11107923"/>
            <a:ext cx="3429000" cy="649111"/>
          </a:xfrm>
        </p:spPr>
        <p:txBody>
          <a:bodyPr rtlCol="0"/>
          <a:lstStyle/>
          <a:p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81225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406400"/>
            <a:ext cx="6115050" cy="176106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9486" y="2844800"/>
            <a:ext cx="6115050" cy="80467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4572000" y="11108268"/>
            <a:ext cx="2000250" cy="649111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C1B98D-B527-4541-BD98-B18E5D7107DB}" type="datetimeFigureOut">
              <a:rPr kumimoji="1" lang="ja-JP" altLang="en-US" smtClean="0"/>
              <a:t>2016/4/14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457201" y="11107923"/>
            <a:ext cx="4065812" cy="649111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2194560"/>
            <a:ext cx="6858000" cy="56896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2275840"/>
            <a:ext cx="400050" cy="406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442912" y="2275840"/>
            <a:ext cx="6415088" cy="406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0" y="2261728"/>
            <a:ext cx="400050" cy="434624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D1621B-2C63-4B54-AC69-0E4336B01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/>
        </p:nvSpPr>
        <p:spPr>
          <a:xfrm>
            <a:off x="5682014" y="9642168"/>
            <a:ext cx="787400" cy="469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2879">
            <a:off x="3560149" y="6590097"/>
            <a:ext cx="2922413" cy="219181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13846" y="0"/>
            <a:ext cx="668804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ja-JP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M-</a:t>
            </a:r>
            <a:r>
              <a:rPr kumimoji="1" lang="en-US" altLang="ja-JP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Navi</a:t>
            </a:r>
            <a:r>
              <a:rPr kumimoji="1" lang="ja-JP" alt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プログラム</a:t>
            </a:r>
            <a:r>
              <a:rPr kumimoji="1" lang="en-US" altLang="ja-JP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kumimoji="1" lang="en-US" altLang="ja-JP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kumimoji="1" lang="en-US" altLang="ja-JP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【</a:t>
            </a:r>
            <a:r>
              <a:rPr lang="ja-JP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春季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】</a:t>
            </a:r>
            <a:r>
              <a:rPr lang="ja-JP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「</a:t>
            </a:r>
            <a:r>
              <a:rPr lang="ja-JP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神宮</a:t>
            </a:r>
            <a:r>
              <a:rPr kumimoji="1" lang="ja-JP" alt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へ行こう！」</a:t>
            </a:r>
            <a:r>
              <a:rPr kumimoji="1" lang="en-US" altLang="ja-JP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kumimoji="1" lang="en-US" altLang="ja-JP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altLang="ja-JP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5/15</a:t>
            </a:r>
            <a:r>
              <a:rPr lang="ja-JP" alt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㈰ｖｓ早稲田戦</a:t>
            </a:r>
            <a:endParaRPr lang="ja-JP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395287" y="2011335"/>
            <a:ext cx="5915025" cy="235655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 smtClean="0"/>
              <a:t>～父母会と協力して、</a:t>
            </a:r>
            <a:r>
              <a:rPr kumimoji="1" lang="en-US" altLang="ja-JP" sz="2400" b="1" dirty="0" smtClean="0"/>
              <a:t/>
            </a:r>
            <a:br>
              <a:rPr kumimoji="1" lang="en-US" altLang="ja-JP" sz="2400" b="1" dirty="0" smtClean="0"/>
            </a:br>
            <a:r>
              <a:rPr kumimoji="1" lang="ja-JP" altLang="en-US" sz="2400" b="1" dirty="0" smtClean="0"/>
              <a:t>　　　　　　</a:t>
            </a:r>
            <a:r>
              <a:rPr lang="ja-JP" altLang="en-US" sz="2400" b="1" dirty="0" smtClean="0"/>
              <a:t>「</a:t>
            </a:r>
            <a:r>
              <a:rPr lang="en-US" altLang="ja-JP" sz="2400" b="1" dirty="0" smtClean="0"/>
              <a:t>M</a:t>
            </a:r>
            <a:r>
              <a:rPr lang="ja-JP" altLang="en-US" sz="2400" b="1" dirty="0" smtClean="0"/>
              <a:t>」の人文字を作りませんか？～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5638" y="9623974"/>
            <a:ext cx="63241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日 　時：</a:t>
            </a:r>
            <a:r>
              <a:rPr lang="ja-JP" altLang="en-US" dirty="0" smtClean="0">
                <a:latin typeface="+mn-ea"/>
              </a:rPr>
              <a:t>２０１６年</a:t>
            </a:r>
            <a:r>
              <a:rPr lang="ja-JP" altLang="en-US" dirty="0" smtClean="0">
                <a:latin typeface="+mn-ea"/>
              </a:rPr>
              <a:t>５月１５日（日）　１３：</a:t>
            </a:r>
            <a:r>
              <a:rPr lang="en-US" altLang="ja-JP" dirty="0" smtClean="0">
                <a:latin typeface="+mn-ea"/>
              </a:rPr>
              <a:t>00</a:t>
            </a:r>
            <a:r>
              <a:rPr lang="ja-JP" altLang="en-US" dirty="0" smtClean="0">
                <a:latin typeface="+mn-ea"/>
              </a:rPr>
              <a:t>～（第二試合）</a:t>
            </a:r>
            <a:endParaRPr lang="en-US" altLang="ja-JP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場 　所：明治神宮野球場</a:t>
            </a:r>
            <a:endParaRPr kumimoji="1"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参加費：無料（応援席へ御招待）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定   員：</a:t>
            </a:r>
            <a:r>
              <a:rPr lang="en-US" altLang="ja-JP" dirty="0" smtClean="0">
                <a:latin typeface="+mn-ea"/>
              </a:rPr>
              <a:t>100</a:t>
            </a:r>
            <a:r>
              <a:rPr lang="ja-JP" altLang="en-US" dirty="0" smtClean="0">
                <a:latin typeface="+mn-ea"/>
              </a:rPr>
              <a:t>名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申   込：</a:t>
            </a:r>
            <a:r>
              <a:rPr lang="en-US" altLang="ja-JP" dirty="0" err="1" smtClean="0">
                <a:latin typeface="+mn-ea"/>
              </a:rPr>
              <a:t>Oh-o!Meiji</a:t>
            </a:r>
            <a:r>
              <a:rPr lang="ja-JP" altLang="en-US" dirty="0" smtClean="0">
                <a:latin typeface="+mn-ea"/>
              </a:rPr>
              <a:t>アンケート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　　　「</a:t>
            </a:r>
            <a:r>
              <a:rPr lang="en-US" altLang="ja-JP" dirty="0" smtClean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参加者募集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神宮へ行こう！（六大学野球観戦）」</a:t>
            </a:r>
            <a:r>
              <a:rPr lang="ja-JP" altLang="en-US" dirty="0" smtClean="0">
                <a:latin typeface="+mn-ea"/>
              </a:rPr>
              <a:t>から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　　　</a:t>
            </a:r>
            <a:r>
              <a:rPr lang="en-US" altLang="ja-JP" dirty="0" smtClean="0">
                <a:latin typeface="+mn-ea"/>
              </a:rPr>
              <a:t>【</a:t>
            </a:r>
            <a:r>
              <a:rPr lang="ja-JP" altLang="en-US" dirty="0" smtClean="0">
                <a:latin typeface="+mn-ea"/>
              </a:rPr>
              <a:t>申込期間：４月１３日</a:t>
            </a:r>
            <a:r>
              <a:rPr lang="ja-JP" altLang="en-US" dirty="0">
                <a:latin typeface="+mn-ea"/>
              </a:rPr>
              <a:t>（水）</a:t>
            </a:r>
            <a:r>
              <a:rPr lang="ja-JP" altLang="en-US" dirty="0" smtClean="0">
                <a:latin typeface="+mn-ea"/>
              </a:rPr>
              <a:t>～４月２６日</a:t>
            </a:r>
            <a:r>
              <a:rPr lang="ja-JP" altLang="en-US" dirty="0">
                <a:latin typeface="+mn-ea"/>
              </a:rPr>
              <a:t>（火</a:t>
            </a:r>
            <a:r>
              <a:rPr lang="ja-JP" altLang="en-US" dirty="0" smtClean="0">
                <a:latin typeface="+mn-ea"/>
              </a:rPr>
              <a:t>）</a:t>
            </a:r>
            <a:r>
              <a:rPr lang="en-US" altLang="ja-JP" dirty="0" smtClean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一人から応募可能。三人までのグループ応募も可能です。</a:t>
            </a:r>
            <a:endParaRPr lang="en-US" altLang="ja-JP" dirty="0" smtClean="0">
              <a:latin typeface="+mn-ea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313220" y="9150965"/>
            <a:ext cx="1558184" cy="1452305"/>
            <a:chOff x="4823144" y="5344343"/>
            <a:chExt cx="1558184" cy="1452305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243" y="5364088"/>
              <a:ext cx="1061085" cy="1432560"/>
            </a:xfrm>
            <a:prstGeom prst="rect">
              <a:avLst/>
            </a:prstGeom>
          </p:spPr>
        </p:pic>
        <p:pic>
          <p:nvPicPr>
            <p:cNvPr id="12" name="Picture 5" descr="野球イラスト素材「木製バット-カラー」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23144" y="5724128"/>
              <a:ext cx="766096" cy="824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C:\Users\129080\AppData\Local\Microsoft\Windows\Temporary Internet Files\Content.IE5\C4FV8WNZ\MC900437073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129" y="6331049"/>
              <a:ext cx="257175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129080\AppData\Local\Microsoft\Windows\Temporary Internet Files\Content.IE5\5QYT4M49\MC900320544[1].wmf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12742">
              <a:off x="5423971" y="5387381"/>
              <a:ext cx="553852" cy="334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541924" y="5344343"/>
              <a:ext cx="335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7030A0"/>
                  </a:solidFill>
                  <a:latin typeface="Arnprior" panose="02000400000000000000" pitchFamily="2" charset="0"/>
                  <a:ea typeface="HGP創英角ﾎﾟｯﾌﾟ体" panose="040B0A00000000000000" pitchFamily="50" charset="-128"/>
                  <a:cs typeface="Aharoni" panose="02010803020104030203" pitchFamily="2" charset="-79"/>
                </a:rPr>
                <a:t>M</a:t>
              </a:r>
              <a:endParaRPr kumimoji="1" lang="ja-JP" altLang="en-US" sz="1400" dirty="0">
                <a:solidFill>
                  <a:srgbClr val="7030A0"/>
                </a:solidFill>
                <a:latin typeface="Arnprior" panose="02000400000000000000" pitchFamily="2" charset="0"/>
                <a:ea typeface="HGP創英角ﾎﾟｯﾌﾟ体" panose="040B0A00000000000000" pitchFamily="50" charset="-128"/>
                <a:cs typeface="Aharoni" panose="02010803020104030203" pitchFamily="2" charset="-79"/>
              </a:endParaRPr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12" y="10723316"/>
            <a:ext cx="1132523" cy="33766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0881">
            <a:off x="276474" y="6635595"/>
            <a:ext cx="3385893" cy="253942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" y="3567495"/>
            <a:ext cx="5647519" cy="317672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76897" y="11872814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明治大学　学生部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65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デザート">
  <a:themeElements>
    <a:clrScheme name="キュート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271</TotalTime>
  <Words>12</Words>
  <Application>Microsoft Office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デザート</vt:lpstr>
      <vt:lpstr>～父母会と協力して、 　　　　　　「M」の人文字を作りませんか？～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～父母会と協力して、 　　　　　　「M」の人文字を作りませんか？～</dc:title>
  <dc:creator>桑田真妃</dc:creator>
  <cp:lastModifiedBy>proadmin</cp:lastModifiedBy>
  <cp:revision>13</cp:revision>
  <dcterms:created xsi:type="dcterms:W3CDTF">2016-04-03T07:18:20Z</dcterms:created>
  <dcterms:modified xsi:type="dcterms:W3CDTF">2016-04-14T02:07:33Z</dcterms:modified>
</cp:coreProperties>
</file>