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5883275" cy="85645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1" d="100"/>
          <a:sy n="101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04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02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1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6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6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21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17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08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2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27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7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AF95-2C65-4D09-8C32-446305E39C24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CA89-3E60-4D4C-81C6-F40B7299A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71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/>
          <a:stretch/>
        </p:blipFill>
        <p:spPr>
          <a:xfrm>
            <a:off x="0" y="-1144"/>
            <a:ext cx="9143999" cy="6977111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19872" y="5017"/>
            <a:ext cx="6336704" cy="11569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7030A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秋の雪辱</a:t>
            </a:r>
            <a:r>
              <a:rPr kumimoji="1" lang="en-US" altLang="ja-JP" dirty="0" smtClean="0">
                <a:solidFill>
                  <a:srgbClr val="7030A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/>
            </a:r>
            <a:br>
              <a:rPr kumimoji="1" lang="en-US" altLang="ja-JP" dirty="0" smtClean="0">
                <a:solidFill>
                  <a:srgbClr val="7030A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r>
              <a:rPr kumimoji="1" lang="ja-JP" altLang="en-US" dirty="0" smtClean="0">
                <a:solidFill>
                  <a:srgbClr val="7030A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晴らしに行きますか</a:t>
            </a:r>
            <a:endParaRPr kumimoji="1" lang="ja-JP" altLang="en-US" dirty="0">
              <a:solidFill>
                <a:srgbClr val="7030A0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77" y="5880944"/>
            <a:ext cx="3910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※</a:t>
            </a:r>
            <a:r>
              <a:rPr lang="ja-JP" altLang="en-US" dirty="0" smtClean="0">
                <a:solidFill>
                  <a:schemeClr val="bg1"/>
                </a:solidFill>
              </a:rPr>
              <a:t>詳細は</a:t>
            </a:r>
            <a:r>
              <a:rPr lang="en-US" altLang="ja-JP" dirty="0" err="1" smtClean="0">
                <a:solidFill>
                  <a:schemeClr val="bg1"/>
                </a:solidFill>
              </a:rPr>
              <a:t>Oh-o!Meiji</a:t>
            </a:r>
            <a:r>
              <a:rPr lang="ja-JP" altLang="en-US" dirty="0" smtClean="0">
                <a:solidFill>
                  <a:schemeClr val="bg1"/>
                </a:solidFill>
              </a:rPr>
              <a:t>お知らせ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「</a:t>
            </a:r>
            <a:r>
              <a:rPr lang="en-US" altLang="ja-JP" dirty="0">
                <a:solidFill>
                  <a:schemeClr val="bg1"/>
                </a:solidFill>
              </a:rPr>
              <a:t>【</a:t>
            </a:r>
            <a:r>
              <a:rPr lang="ja-JP" altLang="en-US" dirty="0">
                <a:solidFill>
                  <a:schemeClr val="bg1"/>
                </a:solidFill>
              </a:rPr>
              <a:t>参加者募集</a:t>
            </a:r>
            <a:r>
              <a:rPr lang="en-US" altLang="ja-JP" dirty="0" smtClean="0">
                <a:solidFill>
                  <a:schemeClr val="bg1"/>
                </a:solidFill>
              </a:rPr>
              <a:t>】</a:t>
            </a:r>
            <a:r>
              <a:rPr lang="ja-JP" altLang="en-US" dirty="0" smtClean="0">
                <a:solidFill>
                  <a:schemeClr val="bg1"/>
                </a:solidFill>
              </a:rPr>
              <a:t>神宮</a:t>
            </a:r>
            <a:r>
              <a:rPr lang="ja-JP" altLang="en-US" dirty="0">
                <a:solidFill>
                  <a:schemeClr val="bg1"/>
                </a:solidFill>
              </a:rPr>
              <a:t>へ行こう</a:t>
            </a:r>
            <a:r>
              <a:rPr lang="ja-JP" altLang="en-US" dirty="0" smtClean="0">
                <a:solidFill>
                  <a:schemeClr val="bg1"/>
                </a:solidFill>
              </a:rPr>
              <a:t>！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（</a:t>
            </a:r>
            <a:r>
              <a:rPr lang="ja-JP" altLang="en-US" dirty="0">
                <a:solidFill>
                  <a:schemeClr val="bg1"/>
                </a:solidFill>
              </a:rPr>
              <a:t>六</a:t>
            </a:r>
            <a:r>
              <a:rPr lang="ja-JP" altLang="en-US" dirty="0" smtClean="0">
                <a:solidFill>
                  <a:schemeClr val="bg1"/>
                </a:solidFill>
              </a:rPr>
              <a:t>大学野球</a:t>
            </a:r>
            <a:r>
              <a:rPr lang="ja-JP" altLang="en-US" dirty="0">
                <a:solidFill>
                  <a:schemeClr val="bg1"/>
                </a:solidFill>
              </a:rPr>
              <a:t>観戦）</a:t>
            </a:r>
            <a:r>
              <a:rPr lang="ja-JP" altLang="en-US" dirty="0" smtClean="0">
                <a:solidFill>
                  <a:schemeClr val="bg1"/>
                </a:solidFill>
              </a:rPr>
              <a:t>」をご確認ください。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5183" y="1162007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２０１６年度学生部</a:t>
            </a:r>
            <a:r>
              <a:rPr lang="en-US" altLang="ja-JP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M-</a:t>
            </a:r>
            <a:r>
              <a:rPr lang="en-US" altLang="ja-JP" dirty="0" err="1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Navi</a:t>
            </a:r>
            <a:r>
              <a:rPr lang="ja-JP" altLang="en-US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プログラム</a:t>
            </a:r>
            <a:endParaRPr lang="en-US" altLang="ja-JP" dirty="0" smtClean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r"/>
            <a:r>
              <a:rPr lang="en-US" altLang="ja-JP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【</a:t>
            </a:r>
            <a:r>
              <a:rPr lang="ja-JP" altLang="en-US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春季</a:t>
            </a:r>
            <a:r>
              <a:rPr lang="en-US" altLang="ja-JP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】</a:t>
            </a:r>
            <a:r>
              <a:rPr lang="ja-JP" altLang="en-US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「神宮へ行こう！」</a:t>
            </a:r>
            <a:br>
              <a:rPr lang="ja-JP" altLang="en-US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r>
              <a:rPr lang="ja-JP" altLang="en-US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５</a:t>
            </a:r>
            <a:r>
              <a:rPr lang="en-US" altLang="ja-JP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/</a:t>
            </a:r>
            <a:r>
              <a:rPr lang="ja-JP" altLang="en-US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１５</a:t>
            </a:r>
            <a:r>
              <a:rPr lang="en-US" altLang="ja-JP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(</a:t>
            </a:r>
            <a:r>
              <a:rPr lang="ja-JP" altLang="en-US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日</a:t>
            </a:r>
            <a:r>
              <a:rPr lang="en-US" altLang="ja-JP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)</a:t>
            </a:r>
            <a:r>
              <a:rPr lang="ja-JP" altLang="en-US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第二試合 ｖｓ早稲田</a:t>
            </a:r>
            <a:endParaRPr lang="en-US" altLang="ja-JP" dirty="0" smtClean="0"/>
          </a:p>
          <a:p>
            <a:pPr algn="r"/>
            <a:r>
              <a:rPr lang="ja-JP" altLang="en-US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定員１００名、</a:t>
            </a:r>
            <a:r>
              <a:rPr lang="zh-TW" altLang="en-US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明治神宮野球場</a:t>
            </a:r>
            <a:endParaRPr lang="en-US" altLang="ja-JP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2360" y="6598663"/>
            <a:ext cx="1224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</a:rPr>
              <a:t>明治</a:t>
            </a:r>
            <a:r>
              <a:rPr kumimoji="1" lang="ja-JP" altLang="en-US" sz="1100" b="1" dirty="0" smtClean="0">
                <a:solidFill>
                  <a:schemeClr val="bg1"/>
                </a:solidFill>
              </a:rPr>
              <a:t>大学 学生部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17" y="6331362"/>
            <a:ext cx="896533" cy="2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8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44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秋の雪辱 晴らしに行きますか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秋の雪辱、 晴らしに行きますか。</dc:title>
  <dc:creator>M-Navi-ikuta</dc:creator>
  <cp:lastModifiedBy>proadmin</cp:lastModifiedBy>
  <cp:revision>12</cp:revision>
  <dcterms:created xsi:type="dcterms:W3CDTF">2016-04-03T23:45:52Z</dcterms:created>
  <dcterms:modified xsi:type="dcterms:W3CDTF">2016-04-08T06:04:07Z</dcterms:modified>
</cp:coreProperties>
</file>