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6391" autoAdjust="0"/>
  </p:normalViewPr>
  <p:slideViewPr>
    <p:cSldViewPr snapToGrid="0">
      <p:cViewPr varScale="1">
        <p:scale>
          <a:sx n="63" d="100"/>
          <a:sy n="63" d="100"/>
        </p:scale>
        <p:origin x="337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40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F77FE-D333-49E5-A231-73D2D450CEC9}" type="datetimeFigureOut">
              <a:rPr kumimoji="1" lang="ja-JP" altLang="en-US" smtClean="0"/>
              <a:t>2022/4/27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7F561-7DCD-489D-9413-43EBF651E4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709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日にちを変更して使用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7F561-7DCD-489D-9413-43EBF651E43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82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826680" y="4243100"/>
            <a:ext cx="5204640" cy="292608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625">
                <a:solidFill>
                  <a:srgbClr val="262626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6047" y="7737856"/>
            <a:ext cx="3825907" cy="2204256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425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9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98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67375" y="1666240"/>
            <a:ext cx="790475" cy="885952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4534" y="1666240"/>
            <a:ext cx="3537131" cy="885952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87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29818" y="4243100"/>
            <a:ext cx="5205222" cy="292608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625">
                <a:solidFill>
                  <a:srgbClr val="262626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047" y="7737715"/>
            <a:ext cx="3825907" cy="2249035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425">
                <a:solidFill>
                  <a:schemeClr val="tx1"/>
                </a:solidFill>
              </a:defRPr>
            </a:lvl1pPr>
            <a:lvl2pPr marL="3429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60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6680" y="4689856"/>
            <a:ext cx="2466017" cy="551463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5303" y="4689856"/>
            <a:ext cx="2467887" cy="551463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51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6679" y="4112773"/>
            <a:ext cx="2466018" cy="1251710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679" y="5588000"/>
            <a:ext cx="2466018" cy="461649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5303" y="5588000"/>
            <a:ext cx="2467887" cy="461649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65303" y="4112773"/>
            <a:ext cx="2467887" cy="1251710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3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89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83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342900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527" y="3989030"/>
            <a:ext cx="2467946" cy="2029328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045" y="1430528"/>
            <a:ext cx="2708910" cy="9330944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4" y="6310966"/>
            <a:ext cx="2134553" cy="390050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480527" y="11086592"/>
            <a:ext cx="2854799" cy="56896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2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3428999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060" y="3989028"/>
            <a:ext cx="2468880" cy="2032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9000" y="-74972"/>
            <a:ext cx="3432430" cy="12192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4" y="6310968"/>
            <a:ext cx="2134553" cy="3900510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80060" y="11086592"/>
            <a:ext cx="2852928" cy="56896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8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04534" y="1715008"/>
            <a:ext cx="4453316" cy="211328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4534" y="4689859"/>
            <a:ext cx="4453316" cy="5514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84207" y="11091229"/>
            <a:ext cx="1548983" cy="575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679" y="11086592"/>
            <a:ext cx="3417498" cy="568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0084" y="11054080"/>
            <a:ext cx="274320" cy="65024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1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195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5838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3716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410493" y="2302065"/>
            <a:ext cx="5945497" cy="1362682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altLang="ja-JP" sz="2800" dirty="0" smtClean="0">
                <a:solidFill>
                  <a:srgbClr val="0066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Join a</a:t>
            </a:r>
            <a:r>
              <a:rPr kumimoji="1" lang="en-US" altLang="ja-JP" sz="2800" dirty="0" smtClean="0">
                <a:solidFill>
                  <a:srgbClr val="0066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clean up of the </a:t>
            </a:r>
            <a:r>
              <a:rPr kumimoji="1" lang="en-US" altLang="ja-JP" sz="2800" dirty="0" err="1" smtClean="0">
                <a:solidFill>
                  <a:srgbClr val="0066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nakano</a:t>
            </a:r>
            <a:r>
              <a:rPr kumimoji="1" lang="en-US" altLang="ja-JP" sz="2800" dirty="0" smtClean="0">
                <a:solidFill>
                  <a:srgbClr val="0066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area!</a:t>
            </a:r>
            <a:endParaRPr kumimoji="1" lang="ja-JP" altLang="en-US" sz="2800" dirty="0">
              <a:solidFill>
                <a:srgbClr val="0066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サブタイトル 2"/>
          <p:cNvSpPr>
            <a:spLocks noGrp="1"/>
          </p:cNvSpPr>
          <p:nvPr>
            <p:ph type="subTitle" idx="1"/>
          </p:nvPr>
        </p:nvSpPr>
        <p:spPr>
          <a:xfrm>
            <a:off x="723361" y="3733637"/>
            <a:ext cx="5393392" cy="1873072"/>
          </a:xfrm>
        </p:spPr>
        <p:txBody>
          <a:bodyPr>
            <a:no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Volunteers wanted to clean up the campus surroundings!</a:t>
            </a:r>
          </a:p>
          <a:p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Meiji University </a:t>
            </a:r>
            <a:r>
              <a: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Nakano Volunteer Center 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will be organizing a clean up event around the campus.</a:t>
            </a:r>
          </a:p>
          <a:p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Please join the clean up.  Any students from Nakano, </a:t>
            </a:r>
            <a:r>
              <a:rPr lang="en-US" altLang="ja-JP" sz="16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Surugadai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Izumi and Ikuta campuses are welcome!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1899" y="7222062"/>
            <a:ext cx="6576101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700" dirty="0" smtClean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kumimoji="1" lang="en-US" altLang="ja-JP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Date and time: </a:t>
            </a:r>
            <a:r>
              <a:rPr kumimoji="1" lang="en-US" altLang="ja-JP" sz="17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Thursday</a:t>
            </a:r>
            <a:r>
              <a:rPr kumimoji="1" lang="en-US" altLang="ja-JP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December, 2nd, 2021 </a:t>
            </a:r>
          </a:p>
          <a:p>
            <a:pPr lvl="0">
              <a:defRPr/>
            </a:pPr>
            <a:r>
              <a:rPr kumimoji="1" lang="en-US" altLang="ja-JP" sz="1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					 1:40pm – 3:00pm</a:t>
            </a:r>
          </a:p>
          <a:p>
            <a:pPr lvl="0">
              <a:defRPr/>
            </a:pPr>
            <a:r>
              <a:rPr kumimoji="1" lang="en-US" altLang="ja-JP" sz="17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Meeting place: 3F office, counter 5</a:t>
            </a:r>
          </a:p>
          <a:p>
            <a:pPr lvl="0">
              <a:defRPr/>
            </a:pPr>
            <a:r>
              <a:rPr kumimoji="1" lang="en-US" altLang="ja-JP" sz="17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(Meiji Univ. Nakano Volunteer Center)</a:t>
            </a:r>
          </a:p>
          <a:p>
            <a:pPr lvl="0">
              <a:defRPr/>
            </a:pPr>
            <a:endParaRPr kumimoji="1" lang="en-US" altLang="ja-JP" sz="1700" dirty="0">
              <a:solidFill>
                <a:srgbClr val="FFFF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kumimoji="1" lang="en-US" altLang="ja-JP" sz="17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-The center will prepare supplies, gloves, and bags.</a:t>
            </a:r>
          </a:p>
          <a:p>
            <a:pPr lvl="0">
              <a:defRPr/>
            </a:pPr>
            <a:r>
              <a:rPr kumimoji="1" lang="en-US" altLang="ja-JP" sz="17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-Be sure to wear comfortable clothes for outside activity. </a:t>
            </a:r>
          </a:p>
          <a:p>
            <a:pPr lvl="0">
              <a:defRPr/>
            </a:pPr>
            <a:endParaRPr kumimoji="1" lang="en-US" altLang="ja-JP" sz="1700" dirty="0">
              <a:solidFill>
                <a:srgbClr val="FFFF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kumimoji="1" lang="en-US" altLang="ja-JP" sz="17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If you can join the clean up, just apply through the Oh-o! Meiji questionnaire, or drop by at counter 4 at the 3</a:t>
            </a:r>
            <a:r>
              <a:rPr kumimoji="1" lang="en-US" altLang="ja-JP" sz="1700" baseline="300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rd</a:t>
            </a:r>
            <a:r>
              <a:rPr kumimoji="1" lang="en-US" altLang="ja-JP" sz="17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floor or at the international desk at the learning lounge</a:t>
            </a:r>
            <a:endParaRPr kumimoji="1" lang="en-US" altLang="ja-JP" sz="17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7837" y="10334378"/>
            <a:ext cx="54435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Meiji University Nakano Volunteer 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Center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Counter 5, 3rd Floor, School Office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）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E-Mail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mvcnaka@meiji.ac.jp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TEL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03-5343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－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8058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57837" y="5523617"/>
            <a:ext cx="5570779" cy="1829803"/>
            <a:chOff x="557837" y="5523617"/>
            <a:chExt cx="5570779" cy="1829803"/>
          </a:xfrm>
        </p:grpSpPr>
        <p:pic>
          <p:nvPicPr>
            <p:cNvPr id="4" name="図 3"/>
            <p:cNvPicPr/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prstClr val="black"/>
                <a:srgbClr val="99FF99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837" y="5537818"/>
              <a:ext cx="1858791" cy="1812552"/>
            </a:xfrm>
            <a:prstGeom prst="rect">
              <a:avLst/>
            </a:prstGeom>
            <a:solidFill>
              <a:srgbClr val="00B050">
                <a:alpha val="0"/>
              </a:srgbClr>
            </a:solidFill>
            <a:ln>
              <a:noFill/>
            </a:ln>
            <a:effectLst>
              <a:outerShdw blurRad="50800" dist="50800" dir="5400000" algn="ctr" rotWithShape="0">
                <a:srgbClr val="00B050"/>
              </a:outerShdw>
            </a:effectLst>
          </p:spPr>
        </p:pic>
        <p:pic>
          <p:nvPicPr>
            <p:cNvPr id="18" name="図 17"/>
            <p:cNvPicPr/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prstClr val="black"/>
                <a:srgbClr val="99FF99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899" y="5540868"/>
              <a:ext cx="1858791" cy="1812552"/>
            </a:xfrm>
            <a:prstGeom prst="rect">
              <a:avLst/>
            </a:prstGeom>
            <a:solidFill>
              <a:srgbClr val="00B050">
                <a:alpha val="0"/>
              </a:srgbClr>
            </a:solidFill>
            <a:ln>
              <a:noFill/>
            </a:ln>
            <a:effectLst>
              <a:outerShdw blurRad="50800" dist="50800" dir="5400000" algn="ctr" rotWithShape="0">
                <a:srgbClr val="00B050"/>
              </a:outerShdw>
            </a:effectLst>
          </p:spPr>
        </p:pic>
        <p:pic>
          <p:nvPicPr>
            <p:cNvPr id="19" name="図 18"/>
            <p:cNvPicPr/>
            <p:nvPr/>
          </p:nvPicPr>
          <p:blipFill>
            <a:blip r:embed="rId3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prstClr val="black"/>
                <a:srgbClr val="99FF99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9825" y="5523617"/>
              <a:ext cx="1858791" cy="1812552"/>
            </a:xfrm>
            <a:prstGeom prst="rect">
              <a:avLst/>
            </a:prstGeom>
            <a:solidFill>
              <a:srgbClr val="00B050">
                <a:alpha val="0"/>
              </a:srgbClr>
            </a:solidFill>
            <a:ln>
              <a:noFill/>
            </a:ln>
            <a:effectLst>
              <a:outerShdw blurRad="50800" dist="50800" dir="5400000" algn="ctr" rotWithShape="0">
                <a:srgbClr val="00B050"/>
              </a:outerShdw>
            </a:effectLst>
          </p:spPr>
        </p:pic>
      </p:grpSp>
      <p:grpSp>
        <p:nvGrpSpPr>
          <p:cNvPr id="20" name="グループ化 19"/>
          <p:cNvGrpSpPr/>
          <p:nvPr/>
        </p:nvGrpSpPr>
        <p:grpSpPr>
          <a:xfrm>
            <a:off x="152400" y="914399"/>
            <a:ext cx="6576101" cy="1318775"/>
            <a:chOff x="0" y="778525"/>
            <a:chExt cx="6576101" cy="1527882"/>
          </a:xfrm>
        </p:grpSpPr>
        <p:pic>
          <p:nvPicPr>
            <p:cNvPr id="26" name="図 25"/>
            <p:cNvPicPr/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prstClr val="black"/>
                <a:srgbClr val="00CC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7309" y="778525"/>
              <a:ext cx="1857962" cy="150721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00CC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utout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449170" y="778525"/>
              <a:ext cx="2126931" cy="1527882"/>
            </a:xfrm>
            <a:prstGeom prst="rect">
              <a:avLst/>
            </a:prstGeom>
            <a:solidFill>
              <a:srgbClr val="00B050"/>
            </a:solidFill>
          </p:spPr>
        </p:pic>
        <p:sp>
          <p:nvSpPr>
            <p:cNvPr id="31" name="テキスト ボックス 30"/>
            <p:cNvSpPr txBox="1"/>
            <p:nvPr/>
          </p:nvSpPr>
          <p:spPr>
            <a:xfrm>
              <a:off x="4949423" y="1096360"/>
              <a:ext cx="1167330" cy="4473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Nakano Volunteer Center</a:t>
              </a:r>
            </a:p>
          </p:txBody>
        </p:sp>
        <p:pic>
          <p:nvPicPr>
            <p:cNvPr id="32" name="図 31"/>
            <p:cNvPicPr/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prstClr val="black"/>
                <a:srgbClr val="00CC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86691"/>
              <a:ext cx="1857962" cy="149812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</p:pic>
        <p:pic>
          <p:nvPicPr>
            <p:cNvPr id="33" name="図 32"/>
            <p:cNvPicPr/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duotone>
                <a:prstClr val="black"/>
                <a:srgbClr val="00CC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4149" y="784082"/>
              <a:ext cx="1735776" cy="149812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7215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187</Words>
  <Application>Microsoft Office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HGｺﾞｼｯｸE</vt:lpstr>
      <vt:lpstr>HG丸ｺﾞｼｯｸM-PRO</vt:lpstr>
      <vt:lpstr>游ゴシック</vt:lpstr>
      <vt:lpstr>Arial</vt:lpstr>
      <vt:lpstr>Gill Sans MT</vt:lpstr>
      <vt:lpstr>Parcel</vt:lpstr>
      <vt:lpstr>Join a clean up of the nakano area!</vt:lpstr>
    </vt:vector>
  </TitlesOfParts>
  <Company>学校法人明治大学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VOLUNTEERS NEEDED: JOIN US CLEAN NAKANO！</dc:title>
  <dc:creator>三澤祐子</dc:creator>
  <cp:lastModifiedBy>三澤祐子</cp:lastModifiedBy>
  <cp:revision>14</cp:revision>
  <cp:lastPrinted>2021-10-30T02:35:12Z</cp:lastPrinted>
  <dcterms:created xsi:type="dcterms:W3CDTF">2021-10-08T02:07:54Z</dcterms:created>
  <dcterms:modified xsi:type="dcterms:W3CDTF">2022-04-27T05:45:42Z</dcterms:modified>
</cp:coreProperties>
</file>