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4622-F881-449C-AE85-33C418D4CC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4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153C-E339-4506-83A4-B87578D690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466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6A39-B75D-4D06-B283-7D184BF4E1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37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786ED8-1C30-4367-B93F-260BEC1459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1691-BD4D-48BE-BA07-0062FEEBAD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861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217A-7AF4-4258-BDE7-6FA7489A54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68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F7A49-BA56-427F-B622-1D55FB6DD65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49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03FA-D6EF-4EE9-9052-62EA583B1A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827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2F2D7-5346-4C34-A1CD-7195A2A369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125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08C4D-223A-488C-B3AA-059B0A0D5F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61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6D014-D750-4363-863D-12A0948CF3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30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B5AC-4416-4CDA-9076-C99B02224E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30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81B7-F21B-4475-8911-9A77398EDD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52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8C65-4A27-4688-B476-3D87A3749C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180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4C095-743F-452F-BBC6-9CF5C0C47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17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CDEE-F4DC-457C-9EA2-8E6F6041D4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531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B7282-5D59-4B84-8E06-7547ADA89F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40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CCAB3-391C-47DF-A44E-D05BD73110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60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A4740-EC79-4004-849F-CF16AAF148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62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8244-C16C-4CE8-94B6-387B2113DD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37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D3FB-75D2-4BCA-BF7E-94B5FA6547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0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7C0F-3DFE-44B5-BA9E-F54D51D85A4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4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5795FC-98AE-428A-90C5-81014D9DD7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2400">
              <a:latin typeface="Tahoma" charset="0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644AE01-D99E-4A60-8F67-8D67DCAF7F0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772400" cy="1462087"/>
          </a:xfrm>
        </p:spPr>
        <p:txBody>
          <a:bodyPr/>
          <a:lstStyle/>
          <a:p>
            <a:r>
              <a:rPr lang="ja-JP" altLang="en-US" sz="4300"/>
              <a:t>第３部 学生による海外体験報告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川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96975"/>
            <a:ext cx="4108450" cy="542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1288" y="373063"/>
            <a:ext cx="8823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①</a:t>
            </a:r>
            <a:r>
              <a:rPr lang="ja-JP" altLang="en-US" sz="2800"/>
              <a:t>　川畑 柚香子 さん　（福岡女子大学国際文理学部２年）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62625" y="1341438"/>
            <a:ext cx="2952750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～海外体験 概要～</a:t>
            </a:r>
          </a:p>
          <a:p>
            <a:pPr algn="ctr"/>
            <a:r>
              <a:rPr lang="en-US" altLang="ja-JP"/>
              <a:t>『</a:t>
            </a:r>
            <a:r>
              <a:rPr lang="ja-JP" altLang="en-US"/>
              <a:t>スリランカプログラム</a:t>
            </a:r>
            <a:r>
              <a:rPr lang="en-US" altLang="ja-JP"/>
              <a:t>』</a:t>
            </a:r>
          </a:p>
          <a:p>
            <a:endParaRPr lang="en-US" altLang="ja-JP" sz="1400"/>
          </a:p>
          <a:p>
            <a:r>
              <a:rPr lang="ja-JP" altLang="en-US" sz="1400"/>
              <a:t>川畑さんは、スリランカでの現地体験プログラムにご参加されました。</a:t>
            </a:r>
          </a:p>
          <a:p>
            <a:endParaRPr lang="ja-JP" altLang="en-US" sz="1400"/>
          </a:p>
          <a:p>
            <a:r>
              <a:rPr lang="ja-JP" altLang="en-US" sz="1400"/>
              <a:t>大学進学前より「国際協力」にご興味があり、プログラムへも積極的に関わられていました。</a:t>
            </a:r>
          </a:p>
          <a:p>
            <a:endParaRPr lang="en-US" altLang="ja-JP" sz="14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62625" y="4724400"/>
            <a:ext cx="2952750" cy="144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～プロフィール～</a:t>
            </a:r>
          </a:p>
          <a:p>
            <a:r>
              <a:rPr lang="ja-JP" altLang="en-US" sz="1400"/>
              <a:t>氏名：川畑　柚香子</a:t>
            </a:r>
          </a:p>
          <a:p>
            <a:r>
              <a:rPr lang="ja-JP" altLang="en-US" sz="1400"/>
              <a:t>大学：</a:t>
            </a:r>
            <a:r>
              <a:rPr lang="ja-JP" altLang="en-US" sz="1200"/>
              <a:t>福岡女子大学国際文理学部２年</a:t>
            </a:r>
          </a:p>
          <a:p>
            <a:r>
              <a:rPr lang="ja-JP" altLang="en-US" sz="1400"/>
              <a:t>渡航先：スリランカ</a:t>
            </a:r>
          </a:p>
          <a:p>
            <a:r>
              <a:rPr lang="ja-JP" altLang="en-US" sz="1400"/>
              <a:t>渡航期間：１８日間</a:t>
            </a:r>
          </a:p>
          <a:p>
            <a:endParaRPr lang="en-US" altLang="ja-JP" sz="1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76375" y="3213100"/>
            <a:ext cx="1439863" cy="360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76375" y="4365625"/>
            <a:ext cx="1439863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81" name="Picture 9" descr="川畑　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1914525" cy="208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 rot="-1399661">
            <a:off x="2339975" y="2349500"/>
            <a:ext cx="1511300" cy="503238"/>
          </a:xfrm>
          <a:prstGeom prst="curvedDownArrow">
            <a:avLst>
              <a:gd name="adj1" fmla="val 60063"/>
              <a:gd name="adj2" fmla="val 12012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83" name="Picture 11" descr="川端　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4221163"/>
            <a:ext cx="1914525" cy="223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 rot="-20179519">
            <a:off x="2339975" y="5013325"/>
            <a:ext cx="1584325" cy="360363"/>
          </a:xfrm>
          <a:prstGeom prst="curvedUpArrow">
            <a:avLst>
              <a:gd name="adj1" fmla="val 87929"/>
              <a:gd name="adj2" fmla="val 1758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松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333875" cy="535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87450" y="373063"/>
            <a:ext cx="6334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②</a:t>
            </a:r>
            <a:r>
              <a:rPr lang="ja-JP" altLang="en-US" sz="2800"/>
              <a:t>　松浦 巧 さん　（東京大学法学部４年）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62625" y="1341438"/>
            <a:ext cx="2952750" cy="2574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～海外体験 概要～</a:t>
            </a:r>
          </a:p>
          <a:p>
            <a:pPr algn="ctr"/>
            <a:r>
              <a:rPr lang="en-US" altLang="ja-JP"/>
              <a:t>『</a:t>
            </a:r>
            <a:r>
              <a:rPr lang="ja-JP" altLang="en-US"/>
              <a:t>ケニアへのインターン</a:t>
            </a:r>
            <a:r>
              <a:rPr lang="en-US" altLang="ja-JP"/>
              <a:t>』</a:t>
            </a:r>
          </a:p>
          <a:p>
            <a:endParaRPr lang="en-US" altLang="ja-JP" sz="1400"/>
          </a:p>
          <a:p>
            <a:r>
              <a:rPr lang="ja-JP" altLang="en-US" sz="1400"/>
              <a:t>松浦さんは、ケニアでのインターンをご経験されました。</a:t>
            </a:r>
          </a:p>
          <a:p>
            <a:endParaRPr lang="ja-JP" altLang="en-US" sz="1400"/>
          </a:p>
          <a:p>
            <a:r>
              <a:rPr lang="ja-JP" altLang="en-US" sz="1400"/>
              <a:t>違った文化・価値観の中で、改めてご自身を見つめ、その上で自身に何ができるか模索しながら、貢献をされて来ました。</a:t>
            </a:r>
          </a:p>
          <a:p>
            <a:endParaRPr lang="en-US" altLang="ja-JP" sz="1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62625" y="4724400"/>
            <a:ext cx="2952750" cy="144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～プロフィール～</a:t>
            </a:r>
          </a:p>
          <a:p>
            <a:r>
              <a:rPr lang="ja-JP" altLang="en-US" sz="1400"/>
              <a:t>氏名：松浦　巧</a:t>
            </a:r>
          </a:p>
          <a:p>
            <a:r>
              <a:rPr lang="ja-JP" altLang="en-US" sz="1400"/>
              <a:t>大学：東京大学４年</a:t>
            </a:r>
          </a:p>
          <a:p>
            <a:r>
              <a:rPr lang="ja-JP" altLang="en-US" sz="1400"/>
              <a:t>渡航先：ケニア</a:t>
            </a:r>
          </a:p>
          <a:p>
            <a:r>
              <a:rPr lang="ja-JP" altLang="en-US" sz="1400"/>
              <a:t>渡航期間：約５ヶ月</a:t>
            </a:r>
          </a:p>
          <a:p>
            <a:endParaRPr lang="en-US" altLang="ja-JP" sz="1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76375" y="3500438"/>
            <a:ext cx="1439863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76375" y="4724400"/>
            <a:ext cx="1439863" cy="1444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105" name="Picture 9" descr="松浦　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1920875" cy="2160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 rot="-1399661">
            <a:off x="2339975" y="2565400"/>
            <a:ext cx="1511300" cy="503238"/>
          </a:xfrm>
          <a:prstGeom prst="curvedDownArrow">
            <a:avLst>
              <a:gd name="adj1" fmla="val 60063"/>
              <a:gd name="adj2" fmla="val 12012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107" name="Picture 11" descr="松浦　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1928813" cy="2262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 rot="-20179519">
            <a:off x="2339975" y="5300663"/>
            <a:ext cx="1584325" cy="360362"/>
          </a:xfrm>
          <a:prstGeom prst="curvedUpArrow">
            <a:avLst>
              <a:gd name="adj1" fmla="val 87930"/>
              <a:gd name="adj2" fmla="val 1758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92125" y="373063"/>
            <a:ext cx="811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③</a:t>
            </a:r>
            <a:r>
              <a:rPr lang="ja-JP" altLang="en-US" sz="2800"/>
              <a:t>　小岩井 英幸 さん　（明治大学政治経済学部３年）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62625" y="1341438"/>
            <a:ext cx="2952750" cy="2787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～海外体験 概要～</a:t>
            </a:r>
          </a:p>
          <a:p>
            <a:pPr algn="ctr"/>
            <a:r>
              <a:rPr lang="en-US" altLang="ja-JP"/>
              <a:t>『</a:t>
            </a:r>
            <a:r>
              <a:rPr lang="ja-JP" altLang="en-US"/>
              <a:t>世界一周ミッション１００</a:t>
            </a:r>
            <a:r>
              <a:rPr lang="en-US" altLang="ja-JP"/>
              <a:t>』</a:t>
            </a:r>
          </a:p>
          <a:p>
            <a:endParaRPr lang="en-US" altLang="ja-JP" sz="1400"/>
          </a:p>
          <a:p>
            <a:r>
              <a:rPr lang="ja-JP" altLang="en-US" sz="1400"/>
              <a:t>小岩井さんは、世界一周を行う際に、行く先々で自身に意識的にミッションを課しながら、海外体験を経験されました。</a:t>
            </a:r>
          </a:p>
          <a:p>
            <a:endParaRPr lang="ja-JP" altLang="en-US" sz="1400"/>
          </a:p>
          <a:p>
            <a:r>
              <a:rPr lang="ja-JP" altLang="en-US" sz="1400"/>
              <a:t>ミッションを課すことで、自身を追い込み、行く国々で一歩踏み込んだ経験や出会いを意図的にされました。</a:t>
            </a:r>
          </a:p>
          <a:p>
            <a:endParaRPr lang="en-US" altLang="ja-JP" sz="1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62625" y="4724400"/>
            <a:ext cx="2952750" cy="1662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～プロフィール～</a:t>
            </a:r>
          </a:p>
          <a:p>
            <a:r>
              <a:rPr lang="ja-JP" altLang="en-US" sz="1400"/>
              <a:t>氏名：小岩井 英幸</a:t>
            </a:r>
          </a:p>
          <a:p>
            <a:r>
              <a:rPr lang="ja-JP" altLang="en-US" sz="1400"/>
              <a:t>大学：明治大学政治経済学部３年</a:t>
            </a:r>
          </a:p>
          <a:p>
            <a:r>
              <a:rPr lang="ja-JP" altLang="en-US" sz="1400"/>
              <a:t>渡航先：世界一周（約２５カ国）</a:t>
            </a:r>
          </a:p>
          <a:p>
            <a:r>
              <a:rPr lang="ja-JP" altLang="en-US" sz="1400"/>
              <a:t>渡航期間：約１０ヶ月</a:t>
            </a:r>
          </a:p>
          <a:p>
            <a:endParaRPr lang="ja-JP" altLang="en-US" sz="1400"/>
          </a:p>
          <a:p>
            <a:endParaRPr lang="en-US" altLang="ja-JP" sz="1400"/>
          </a:p>
        </p:txBody>
      </p:sp>
      <p:pic>
        <p:nvPicPr>
          <p:cNvPr id="5125" name="Picture 5" descr="小岩井　トッ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438650" cy="5505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小岩井　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1978025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小岩井　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1992313" cy="2519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76375" y="4005263"/>
            <a:ext cx="1439863" cy="2873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1399661">
            <a:off x="2339975" y="3068638"/>
            <a:ext cx="1511300" cy="503237"/>
          </a:xfrm>
          <a:prstGeom prst="curvedDownArrow">
            <a:avLst>
              <a:gd name="adj1" fmla="val 60063"/>
              <a:gd name="adj2" fmla="val 12012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476375" y="5013325"/>
            <a:ext cx="1439863" cy="1444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-20179519">
            <a:off x="2339975" y="5589588"/>
            <a:ext cx="1584325" cy="360362"/>
          </a:xfrm>
          <a:prstGeom prst="curvedUpArrow">
            <a:avLst>
              <a:gd name="adj1" fmla="val 87930"/>
              <a:gd name="adj2" fmla="val 1758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青木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791075" cy="541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2125" y="373063"/>
            <a:ext cx="7400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④</a:t>
            </a:r>
            <a:r>
              <a:rPr lang="ja-JP" altLang="en-US" sz="2800"/>
              <a:t>　青木 優 さん　（明治大学国際日本学部４年）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62625" y="1341438"/>
            <a:ext cx="2952750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～海外体験 概要～</a:t>
            </a:r>
          </a:p>
          <a:p>
            <a:pPr algn="ctr"/>
            <a:r>
              <a:rPr lang="en-US" altLang="ja-JP"/>
              <a:t>『Facebook×</a:t>
            </a:r>
            <a:r>
              <a:rPr lang="ja-JP" altLang="en-US"/>
              <a:t>世界一周</a:t>
            </a:r>
            <a:r>
              <a:rPr lang="en-US" altLang="ja-JP"/>
              <a:t>』</a:t>
            </a:r>
          </a:p>
          <a:p>
            <a:endParaRPr lang="en-US" altLang="ja-JP" sz="1400"/>
          </a:p>
          <a:p>
            <a:r>
              <a:rPr lang="ja-JP" altLang="en-US" sz="1400"/>
              <a:t>青木さんは、</a:t>
            </a:r>
            <a:r>
              <a:rPr lang="en-US" altLang="ja-JP" sz="1400"/>
              <a:t>Facebook</a:t>
            </a:r>
            <a:r>
              <a:rPr lang="ja-JP" altLang="en-US" sz="1400"/>
              <a:t>等のソーシャルメディアを使い、人との出会いを作りながら世界一周をされていました。</a:t>
            </a:r>
          </a:p>
          <a:p>
            <a:endParaRPr lang="ja-JP" altLang="en-US" sz="1400"/>
          </a:p>
          <a:p>
            <a:r>
              <a:rPr lang="ja-JP" altLang="en-US" sz="1400"/>
              <a:t>また世界一周の体験を電子書籍にもされていらっしゃいます。</a:t>
            </a:r>
          </a:p>
          <a:p>
            <a:endParaRPr lang="en-US" altLang="ja-JP" sz="14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62625" y="4724400"/>
            <a:ext cx="2952750" cy="1662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b="1"/>
              <a:t>～プロフィール～</a:t>
            </a:r>
          </a:p>
          <a:p>
            <a:r>
              <a:rPr lang="ja-JP" altLang="en-US" sz="1400"/>
              <a:t>氏名：青木 優</a:t>
            </a:r>
          </a:p>
          <a:p>
            <a:r>
              <a:rPr lang="ja-JP" altLang="en-US" sz="1400"/>
              <a:t>大学：明治大学国際日本学部４年</a:t>
            </a:r>
          </a:p>
          <a:p>
            <a:r>
              <a:rPr lang="ja-JP" altLang="en-US" sz="1400"/>
              <a:t>渡航先：世界一周（約１８カ国）</a:t>
            </a:r>
          </a:p>
          <a:p>
            <a:r>
              <a:rPr lang="ja-JP" altLang="en-US" sz="1400"/>
              <a:t>渡航期間：約７ヶ月</a:t>
            </a:r>
          </a:p>
          <a:p>
            <a:endParaRPr lang="ja-JP" altLang="en-US" sz="1400"/>
          </a:p>
          <a:p>
            <a:endParaRPr lang="en-US" altLang="ja-JP" sz="1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76375" y="3860800"/>
            <a:ext cx="1439863" cy="360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76375" y="4797425"/>
            <a:ext cx="1439863" cy="1444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52" name="Picture 8" descr="青木　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412875"/>
            <a:ext cx="1946275" cy="2408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1399661">
            <a:off x="2339975" y="2997200"/>
            <a:ext cx="1511300" cy="503238"/>
          </a:xfrm>
          <a:prstGeom prst="curvedDownArrow">
            <a:avLst>
              <a:gd name="adj1" fmla="val 60063"/>
              <a:gd name="adj2" fmla="val 12012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55" name="Picture 11" descr="青木　２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1978025" cy="208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AutoShape 12"/>
          <p:cNvSpPr>
            <a:spLocks noChangeArrowheads="1"/>
          </p:cNvSpPr>
          <p:nvPr/>
        </p:nvSpPr>
        <p:spPr bwMode="auto">
          <a:xfrm rot="-20179519">
            <a:off x="2339975" y="5445125"/>
            <a:ext cx="1584325" cy="360363"/>
          </a:xfrm>
          <a:prstGeom prst="curvedUpArrow">
            <a:avLst>
              <a:gd name="adj1" fmla="val 87929"/>
              <a:gd name="adj2" fmla="val 1758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280</Words>
  <Application>Microsoft Office PowerPoint</Application>
  <PresentationFormat>画面に合わせる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標準デザイン</vt:lpstr>
      <vt:lpstr>Blends</vt:lpstr>
      <vt:lpstr>第３部 学生による海外体験報告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朝日ネット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第３部 学生による海外体験報告</dc:title>
  <dc:creator>hr9y-myt</dc:creator>
  <cp:lastModifiedBy>MNagasawa</cp:lastModifiedBy>
  <cp:revision>8</cp:revision>
  <dcterms:created xsi:type="dcterms:W3CDTF">2012-05-16T11:52:59Z</dcterms:created>
  <dcterms:modified xsi:type="dcterms:W3CDTF">2012-05-21T07:27:22Z</dcterms:modified>
</cp:coreProperties>
</file>