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99FF"/>
    <a:srgbClr val="0066FF"/>
    <a:srgbClr val="99CCFF"/>
    <a:srgbClr val="66FFFF"/>
    <a:srgbClr val="33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354" y="-57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A949C-6E92-41B6-BD72-5A0A520B5718}" type="datetimeFigureOut">
              <a:rPr kumimoji="1" lang="ja-JP" altLang="en-US" smtClean="0"/>
              <a:t>2013/9/30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6DE7-BE42-46AF-8CB0-956083D437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66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A949C-6E92-41B6-BD72-5A0A520B5718}" type="datetimeFigureOut">
              <a:rPr kumimoji="1" lang="ja-JP" altLang="en-US" smtClean="0"/>
              <a:t>2013/9/30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6DE7-BE42-46AF-8CB0-956083D437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15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A949C-6E92-41B6-BD72-5A0A520B5718}" type="datetimeFigureOut">
              <a:rPr kumimoji="1" lang="ja-JP" altLang="en-US" smtClean="0"/>
              <a:t>2013/9/30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6DE7-BE42-46AF-8CB0-956083D437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068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A949C-6E92-41B6-BD72-5A0A520B5718}" type="datetimeFigureOut">
              <a:rPr kumimoji="1" lang="ja-JP" altLang="en-US" smtClean="0"/>
              <a:t>2013/9/30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6DE7-BE42-46AF-8CB0-956083D437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833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A949C-6E92-41B6-BD72-5A0A520B5718}" type="datetimeFigureOut">
              <a:rPr kumimoji="1" lang="ja-JP" altLang="en-US" smtClean="0"/>
              <a:t>2013/9/30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6DE7-BE42-46AF-8CB0-956083D437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977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A949C-6E92-41B6-BD72-5A0A520B5718}" type="datetimeFigureOut">
              <a:rPr kumimoji="1" lang="ja-JP" altLang="en-US" smtClean="0"/>
              <a:t>2013/9/30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6DE7-BE42-46AF-8CB0-956083D437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966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A949C-6E92-41B6-BD72-5A0A520B5718}" type="datetimeFigureOut">
              <a:rPr kumimoji="1" lang="ja-JP" altLang="en-US" smtClean="0"/>
              <a:t>2013/9/30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6DE7-BE42-46AF-8CB0-956083D437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300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A949C-6E92-41B6-BD72-5A0A520B5718}" type="datetimeFigureOut">
              <a:rPr kumimoji="1" lang="ja-JP" altLang="en-US" smtClean="0"/>
              <a:t>2013/9/30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6DE7-BE42-46AF-8CB0-956083D437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147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A949C-6E92-41B6-BD72-5A0A520B5718}" type="datetimeFigureOut">
              <a:rPr kumimoji="1" lang="ja-JP" altLang="en-US" smtClean="0"/>
              <a:t>2013/9/30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6DE7-BE42-46AF-8CB0-956083D437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13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A949C-6E92-41B6-BD72-5A0A520B5718}" type="datetimeFigureOut">
              <a:rPr kumimoji="1" lang="ja-JP" altLang="en-US" smtClean="0"/>
              <a:t>2013/9/30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6DE7-BE42-46AF-8CB0-956083D437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7296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A949C-6E92-41B6-BD72-5A0A520B5718}" type="datetimeFigureOut">
              <a:rPr kumimoji="1" lang="ja-JP" altLang="en-US" smtClean="0"/>
              <a:t>2013/9/30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D6DE7-BE42-46AF-8CB0-956083D437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973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A949C-6E92-41B6-BD72-5A0A520B5718}" type="datetimeFigureOut">
              <a:rPr kumimoji="1" lang="ja-JP" altLang="en-US" smtClean="0"/>
              <a:t>2013/9/30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D6DE7-BE42-46AF-8CB0-956083D437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727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-23148" y="0"/>
            <a:ext cx="6910086" cy="9144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17853" y="2369652"/>
            <a:ext cx="6433754" cy="12124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347908" y="2552948"/>
            <a:ext cx="776161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Prof. Masahiro Kawai</a:t>
            </a:r>
          </a:p>
          <a:p>
            <a:pPr algn="l"/>
            <a:r>
              <a:rPr lang="en-US" altLang="ja-JP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(Dean and CEO of Asian Development Bank Institute)  </a:t>
            </a:r>
          </a:p>
          <a:p>
            <a:pPr algn="l"/>
            <a:r>
              <a:rPr lang="ja-JP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河合　正弘 氏　</a:t>
            </a:r>
            <a:r>
              <a:rPr lang="ja-JP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（アジア開発銀行研究所長）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-25400" y="-3656"/>
            <a:ext cx="6912338" cy="808283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-171400" y="-64470"/>
            <a:ext cx="7069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Meiji University Graduate School Special Class</a:t>
            </a:r>
          </a:p>
          <a:p>
            <a:pPr algn="ctr"/>
            <a:r>
              <a:rPr lang="ja-JP" alt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明治</a:t>
            </a:r>
            <a:r>
              <a:rPr lang="ja-JP" altLang="en-US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大学</a:t>
            </a:r>
            <a:r>
              <a:rPr lang="ja-JP" alt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大学院 特別講義</a:t>
            </a:r>
            <a:endParaRPr kumimoji="1" lang="ja-JP" altLang="en-US" sz="2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6" name="サブタイトル 2"/>
          <p:cNvSpPr txBox="1">
            <a:spLocks/>
          </p:cNvSpPr>
          <p:nvPr/>
        </p:nvSpPr>
        <p:spPr>
          <a:xfrm>
            <a:off x="979640" y="8961810"/>
            <a:ext cx="5792644" cy="18219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1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1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1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1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altLang="ja-JP" sz="1400" dirty="0" smtClean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r"/>
            <a:r>
              <a:rPr lang="en-US" altLang="ja-JP" sz="14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Graduate School Office, Meiji University </a:t>
            </a:r>
          </a:p>
          <a:p>
            <a:pPr algn="r"/>
            <a:r>
              <a:rPr lang="ja-JP" altLang="en-US" sz="14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明治大学　大学院事務室</a:t>
            </a:r>
            <a:endParaRPr lang="ja-JP" altLang="en-US" sz="1400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16632" y="2195736"/>
            <a:ext cx="3540968" cy="41319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1" name="サブタイトル 2"/>
          <p:cNvSpPr txBox="1">
            <a:spLocks/>
          </p:cNvSpPr>
          <p:nvPr/>
        </p:nvSpPr>
        <p:spPr>
          <a:xfrm>
            <a:off x="116632" y="2195736"/>
            <a:ext cx="3599499" cy="423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Guest Professor / </a:t>
            </a:r>
            <a:r>
              <a:rPr lang="ja-JP" altLang="en-US" sz="1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特別招聘教授</a:t>
            </a:r>
            <a:endParaRPr lang="en-US" altLang="ja-JP" sz="1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17853" y="3900322"/>
            <a:ext cx="6433754" cy="9613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116632" y="3781706"/>
            <a:ext cx="3537915" cy="41319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4" name="サブタイトル 2"/>
          <p:cNvSpPr txBox="1">
            <a:spLocks/>
          </p:cNvSpPr>
          <p:nvPr/>
        </p:nvSpPr>
        <p:spPr>
          <a:xfrm>
            <a:off x="116632" y="3781706"/>
            <a:ext cx="2880320" cy="423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Schedule / </a:t>
            </a:r>
            <a:r>
              <a:rPr lang="ja-JP" altLang="en-US" sz="1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日　時 </a:t>
            </a:r>
            <a:endParaRPr lang="en-US" altLang="ja-JP" sz="1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231620" y="5281731"/>
            <a:ext cx="6433754" cy="8933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2" name="サブタイトル 2"/>
          <p:cNvSpPr txBox="1">
            <a:spLocks/>
          </p:cNvSpPr>
          <p:nvPr/>
        </p:nvSpPr>
        <p:spPr>
          <a:xfrm>
            <a:off x="347908" y="4140314"/>
            <a:ext cx="6343650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Saturday, 2013 October 19</a:t>
            </a:r>
            <a:r>
              <a:rPr lang="ja-JP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　 </a:t>
            </a:r>
            <a:r>
              <a:rPr lang="en-US" altLang="ja-JP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10:40</a:t>
            </a:r>
            <a:r>
              <a:rPr lang="ja-JP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～</a:t>
            </a:r>
            <a:r>
              <a:rPr lang="en-US" altLang="ja-JP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12:10</a:t>
            </a:r>
          </a:p>
          <a:p>
            <a:pPr algn="l"/>
            <a:r>
              <a:rPr lang="en-US" altLang="ja-JP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2013</a:t>
            </a:r>
            <a:r>
              <a:rPr lang="ja-JP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年</a:t>
            </a:r>
            <a:r>
              <a:rPr lang="en-US" altLang="ja-JP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10</a:t>
            </a:r>
            <a:r>
              <a:rPr lang="ja-JP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月</a:t>
            </a:r>
            <a:r>
              <a:rPr lang="en-US" altLang="ja-JP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19</a:t>
            </a:r>
            <a:r>
              <a:rPr lang="ja-JP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日（土）      </a:t>
            </a:r>
            <a:r>
              <a:rPr lang="en-US" altLang="ja-JP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10:40</a:t>
            </a:r>
            <a:r>
              <a:rPr lang="ja-JP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～</a:t>
            </a:r>
            <a:r>
              <a:rPr lang="en-US" altLang="ja-JP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12:10</a:t>
            </a:r>
            <a:endParaRPr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145098" y="5040040"/>
            <a:ext cx="3461702" cy="41319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7" name="サブタイトル 2"/>
          <p:cNvSpPr txBox="1">
            <a:spLocks/>
          </p:cNvSpPr>
          <p:nvPr/>
        </p:nvSpPr>
        <p:spPr>
          <a:xfrm>
            <a:off x="131146" y="5027323"/>
            <a:ext cx="1906628" cy="423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Place / </a:t>
            </a:r>
            <a:r>
              <a:rPr lang="ja-JP" altLang="en-US" sz="1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場　所</a:t>
            </a:r>
            <a:endParaRPr lang="en-US" altLang="ja-JP" sz="1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8" name="サブタイトル 2"/>
          <p:cNvSpPr txBox="1">
            <a:spLocks/>
          </p:cNvSpPr>
          <p:nvPr/>
        </p:nvSpPr>
        <p:spPr>
          <a:xfrm>
            <a:off x="500308" y="4962878"/>
            <a:ext cx="6343650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1800" dirty="0" smtClean="0">
              <a:solidFill>
                <a:schemeClr val="tx1">
                  <a:lumMod val="85000"/>
                  <a:lumOff val="1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l"/>
            <a:endParaRPr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9" name="サブタイトル 2"/>
          <p:cNvSpPr txBox="1">
            <a:spLocks/>
          </p:cNvSpPr>
          <p:nvPr/>
        </p:nvSpPr>
        <p:spPr>
          <a:xfrm>
            <a:off x="268793" y="4796532"/>
            <a:ext cx="709920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1800" i="1" dirty="0" smtClean="0">
              <a:solidFill>
                <a:schemeClr val="tx1">
                  <a:lumMod val="85000"/>
                  <a:lumOff val="1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l"/>
            <a:endParaRPr lang="en-US" altLang="ja-JP" sz="1600" i="1" dirty="0">
              <a:solidFill>
                <a:schemeClr val="tx1">
                  <a:lumMod val="85000"/>
                  <a:lumOff val="1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l"/>
            <a:r>
              <a:rPr lang="en-US" altLang="ja-JP" sz="1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Classroom  4021 </a:t>
            </a:r>
            <a:r>
              <a:rPr lang="en-US" altLang="ja-JP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(Global Front  2nd Floor, </a:t>
            </a:r>
            <a:r>
              <a:rPr lang="en-US" altLang="ja-JP" sz="16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Surugadai</a:t>
            </a:r>
            <a:r>
              <a:rPr lang="en-US" altLang="ja-JP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 Campus)</a:t>
            </a:r>
            <a:endParaRPr lang="en-US" altLang="ja-JP" sz="1800" i="1" dirty="0" smtClean="0">
              <a:solidFill>
                <a:schemeClr val="tx1">
                  <a:lumMod val="85000"/>
                  <a:lumOff val="1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l"/>
            <a:r>
              <a:rPr lang="en-US" altLang="ja-JP" sz="1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4021</a:t>
            </a:r>
            <a:r>
              <a:rPr lang="ja-JP" altLang="en-US" sz="18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教室  </a:t>
            </a:r>
            <a:r>
              <a:rPr lang="ja-JP" alt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（駿河台キャンパス，</a:t>
            </a:r>
            <a:r>
              <a:rPr lang="ja-JP" alt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グローバルフロント</a:t>
            </a:r>
            <a:r>
              <a:rPr lang="en-US" altLang="ja-JP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2</a:t>
            </a:r>
            <a:r>
              <a:rPr lang="ja-JP" altLang="en-US" sz="16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階）</a:t>
            </a:r>
            <a:endParaRPr lang="en-US" altLang="ja-JP" sz="1200" i="1" dirty="0">
              <a:solidFill>
                <a:schemeClr val="tx1">
                  <a:lumMod val="85000"/>
                  <a:lumOff val="1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231058" y="6596942"/>
            <a:ext cx="6433754" cy="8653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144536" y="6355251"/>
            <a:ext cx="3478574" cy="41319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i="1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2" name="サブタイトル 2"/>
          <p:cNvSpPr txBox="1">
            <a:spLocks/>
          </p:cNvSpPr>
          <p:nvPr/>
        </p:nvSpPr>
        <p:spPr>
          <a:xfrm>
            <a:off x="78532" y="6342534"/>
            <a:ext cx="3232905" cy="423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Target Attendees / </a:t>
            </a:r>
            <a:r>
              <a:rPr lang="ja-JP" altLang="en-US" sz="1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受講対象</a:t>
            </a:r>
            <a:endParaRPr lang="en-US" altLang="ja-JP" sz="1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3" name="サブタイトル 2"/>
          <p:cNvSpPr txBox="1">
            <a:spLocks/>
          </p:cNvSpPr>
          <p:nvPr/>
        </p:nvSpPr>
        <p:spPr>
          <a:xfrm>
            <a:off x="361684" y="6714146"/>
            <a:ext cx="6343650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Undergraduate/Graduate Students</a:t>
            </a:r>
          </a:p>
          <a:p>
            <a:pPr algn="l"/>
            <a:r>
              <a:rPr lang="ja-JP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学部生・大学院生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220102" y="7899146"/>
            <a:ext cx="6433754" cy="6263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168085" y="7657455"/>
            <a:ext cx="3387915" cy="41319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6" name="サブタイトル 2"/>
          <p:cNvSpPr txBox="1">
            <a:spLocks/>
          </p:cNvSpPr>
          <p:nvPr/>
        </p:nvSpPr>
        <p:spPr>
          <a:xfrm>
            <a:off x="154134" y="7644738"/>
            <a:ext cx="2914826" cy="423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Language / </a:t>
            </a:r>
            <a:r>
              <a:rPr lang="ja-JP" altLang="en-US" sz="18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使用言語</a:t>
            </a:r>
            <a:endParaRPr lang="en-US" altLang="ja-JP" sz="1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7" name="サブタイトル 2"/>
          <p:cNvSpPr txBox="1">
            <a:spLocks/>
          </p:cNvSpPr>
          <p:nvPr/>
        </p:nvSpPr>
        <p:spPr>
          <a:xfrm>
            <a:off x="350728" y="8054450"/>
            <a:ext cx="6343650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English / </a:t>
            </a:r>
            <a:r>
              <a:rPr lang="ja-JP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</a:rPr>
              <a:t>英語</a:t>
            </a:r>
            <a:endParaRPr lang="en-US" altLang="ja-JP" sz="1400" dirty="0">
              <a:solidFill>
                <a:schemeClr val="tx1">
                  <a:lumMod val="85000"/>
                  <a:lumOff val="15000"/>
                </a:schemeClr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217853" y="1086209"/>
            <a:ext cx="6433754" cy="907691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9" name="サブタイトル 2"/>
          <p:cNvSpPr txBox="1">
            <a:spLocks/>
          </p:cNvSpPr>
          <p:nvPr/>
        </p:nvSpPr>
        <p:spPr>
          <a:xfrm>
            <a:off x="297108" y="1337084"/>
            <a:ext cx="6228236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000" i="1" dirty="0" smtClean="0">
                <a:solidFill>
                  <a:srgbClr val="002060"/>
                </a:solidFill>
                <a:latin typeface="HGP創英角ｺﾞｼｯｸUB" pitchFamily="50" charset="-128"/>
                <a:ea typeface="HGP創英角ｺﾞｼｯｸUB" pitchFamily="50" charset="-128"/>
              </a:rPr>
              <a:t>“Agendas in the Post-Global Financial Crisis Period″</a:t>
            </a:r>
          </a:p>
          <a:p>
            <a:pPr algn="l"/>
            <a:endParaRPr lang="en-US" altLang="ja-JP" sz="2000" i="1" dirty="0">
              <a:solidFill>
                <a:srgbClr val="00206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116632" y="912292"/>
            <a:ext cx="3537915" cy="4131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1" name="サブタイトル 2"/>
          <p:cNvSpPr txBox="1">
            <a:spLocks/>
          </p:cNvSpPr>
          <p:nvPr/>
        </p:nvSpPr>
        <p:spPr>
          <a:xfrm>
            <a:off x="116631" y="874192"/>
            <a:ext cx="3555501" cy="423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Theme / </a:t>
            </a:r>
            <a:r>
              <a:rPr lang="ja-JP" altLang="en-US" sz="2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テーマ</a:t>
            </a:r>
            <a:endParaRPr lang="en-US" altLang="ja-JP" sz="2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663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103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proadmin</dc:creator>
  <cp:lastModifiedBy>proadmin</cp:lastModifiedBy>
  <cp:revision>24</cp:revision>
  <cp:lastPrinted>2013-06-13T05:23:24Z</cp:lastPrinted>
  <dcterms:created xsi:type="dcterms:W3CDTF">2013-02-23T07:49:50Z</dcterms:created>
  <dcterms:modified xsi:type="dcterms:W3CDTF">2013-09-30T04:45:56Z</dcterms:modified>
</cp:coreProperties>
</file>