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7772400" cy="100584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BD7"/>
    <a:srgbClr val="8B4F66"/>
    <a:srgbClr val="CFB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6" autoAdjust="0"/>
    <p:restoredTop sz="95894" autoAdjust="0"/>
  </p:normalViewPr>
  <p:slideViewPr>
    <p:cSldViewPr snapToGrid="0">
      <p:cViewPr varScale="1">
        <p:scale>
          <a:sx n="76" d="100"/>
          <a:sy n="76" d="100"/>
        </p:scale>
        <p:origin x="3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0623E7-5F7A-4903-A3C8-667883A84915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2025/9/18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F533747-E797-4D46-BCF7-FA3DBEECCA66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6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63D70CB-D404-45EB-8D83-989342AF7E7F}" type="datetime1">
              <a:rPr lang="ja-JP" altLang="en-US" smtClean="0"/>
              <a:pPr/>
              <a:t>2025/9/18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マスター テキストのスタイルを編集する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CBF6BF1-A5AF-4C59-82BB-F453774C5F00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572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CBF6BF1-A5AF-4C59-82BB-F453774C5F00}" type="slidenum">
              <a:rPr lang="en-US" altLang="ja-JP" smtClean="0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76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5 x 11 のチラ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長方形 44">
            <a:extLst>
              <a:ext uri="{FF2B5EF4-FFF2-40B4-BE49-F238E27FC236}">
                <a16:creationId xmlns:a16="http://schemas.microsoft.com/office/drawing/2014/main" id="{0BDA88E2-4314-48D9-B7B1-B9184418746E}"/>
              </a:ext>
            </a:extLst>
          </p:cNvPr>
          <p:cNvSpPr/>
          <p:nvPr userDrawn="1"/>
        </p:nvSpPr>
        <p:spPr>
          <a:xfrm>
            <a:off x="0" y="-3811"/>
            <a:ext cx="7772400" cy="3759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長方形 46">
            <a:extLst>
              <a:ext uri="{FF2B5EF4-FFF2-40B4-BE49-F238E27FC236}">
                <a16:creationId xmlns:a16="http://schemas.microsoft.com/office/drawing/2014/main" id="{4DAE0EFA-D8D0-4744-8AB9-464D18A7F7BE}"/>
              </a:ext>
            </a:extLst>
          </p:cNvPr>
          <p:cNvSpPr/>
          <p:nvPr userDrawn="1"/>
        </p:nvSpPr>
        <p:spPr>
          <a:xfrm>
            <a:off x="0" y="0"/>
            <a:ext cx="7772400" cy="3759476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長方形 21">
            <a:extLst>
              <a:ext uri="{FF2B5EF4-FFF2-40B4-BE49-F238E27FC236}">
                <a16:creationId xmlns:a16="http://schemas.microsoft.com/office/drawing/2014/main" id="{2DA7F4D3-EEA0-4A71-99C0-CF8C891958ED}"/>
              </a:ext>
            </a:extLst>
          </p:cNvPr>
          <p:cNvSpPr/>
          <p:nvPr userDrawn="1"/>
        </p:nvSpPr>
        <p:spPr>
          <a:xfrm>
            <a:off x="0" y="9256542"/>
            <a:ext cx="7772400" cy="8018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1" name="グループ 20">
            <a:extLst>
              <a:ext uri="{FF2B5EF4-FFF2-40B4-BE49-F238E27FC236}">
                <a16:creationId xmlns:a16="http://schemas.microsoft.com/office/drawing/2014/main" id="{A47023AB-33B5-491E-A63C-04F3A295FA0D}"/>
              </a:ext>
            </a:extLst>
          </p:cNvPr>
          <p:cNvGrpSpPr/>
          <p:nvPr userDrawn="1"/>
        </p:nvGrpSpPr>
        <p:grpSpPr>
          <a:xfrm>
            <a:off x="-1" y="-17116"/>
            <a:ext cx="3806516" cy="4998012"/>
            <a:chOff x="-1" y="-18071"/>
            <a:chExt cx="3551712" cy="4663451"/>
          </a:xfrm>
        </p:grpSpPr>
        <p:pic>
          <p:nvPicPr>
            <p:cNvPr id="7" name="グラフィック 6">
              <a:extLst>
                <a:ext uri="{FF2B5EF4-FFF2-40B4-BE49-F238E27FC236}">
                  <a16:creationId xmlns:a16="http://schemas.microsoft.com/office/drawing/2014/main" id="{A39F960E-73F2-49ED-BD53-430B324CFB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3103859" cy="4627313"/>
            </a:xfrm>
            <a:prstGeom prst="rect">
              <a:avLst/>
            </a:prstGeom>
          </p:spPr>
        </p:pic>
        <p:pic>
          <p:nvPicPr>
            <p:cNvPr id="19" name="グラフィック 18">
              <a:extLst>
                <a:ext uri="{FF2B5EF4-FFF2-40B4-BE49-F238E27FC236}">
                  <a16:creationId xmlns:a16="http://schemas.microsoft.com/office/drawing/2014/main" id="{2DD18C4C-0EC4-4930-9254-9ED3347EF1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43283" y="-18071"/>
              <a:ext cx="1908428" cy="4663451"/>
            </a:xfrm>
            <a:prstGeom prst="rect">
              <a:avLst/>
            </a:prstGeom>
          </p:spPr>
        </p:pic>
      </p:grpSp>
      <p:sp>
        <p:nvSpPr>
          <p:cNvPr id="31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478624" y="7061983"/>
            <a:ext cx="1926496" cy="315802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82000"/>
              </a:lnSpc>
              <a:spcBef>
                <a:spcPts val="0"/>
              </a:spcBef>
              <a:buNone/>
              <a:defRPr sz="1600" b="1" cap="none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ここに見出しテキスト</a:t>
            </a:r>
          </a:p>
        </p:txBody>
      </p:sp>
      <p:sp>
        <p:nvSpPr>
          <p:cNvPr id="32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591165" y="9389817"/>
            <a:ext cx="6653697" cy="104638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82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会社名</a:t>
            </a:r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591165" y="9612526"/>
            <a:ext cx="6653697" cy="27554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None/>
              <a:defRPr sz="850" cap="none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郵便番号、都道府県、市区町村、番地</a:t>
            </a:r>
          </a:p>
          <a:p>
            <a:pPr lvl="0" rtl="0"/>
            <a:r>
              <a:rPr lang="ja-JP" altLang="en-US" noProof="0" dirty="0"/>
              <a:t>電話番号 </a:t>
            </a:r>
            <a:r>
              <a:rPr lang="en-US" altLang="ja-JP" noProof="0" dirty="0"/>
              <a:t>|</a:t>
            </a:r>
            <a:r>
              <a:rPr lang="ja-JP" altLang="en-US" noProof="0" dirty="0"/>
              <a:t>メール アドレス </a:t>
            </a:r>
            <a:r>
              <a:rPr lang="en-US" altLang="ja-JP" noProof="0" dirty="0"/>
              <a:t>| Web </a:t>
            </a:r>
            <a:r>
              <a:rPr lang="ja-JP" altLang="en-US" noProof="0" dirty="0"/>
              <a:t>アドレス</a:t>
            </a:r>
          </a:p>
        </p:txBody>
      </p:sp>
      <p:pic>
        <p:nvPicPr>
          <p:cNvPr id="13" name="グラフィック 12">
            <a:extLst>
              <a:ext uri="{FF2B5EF4-FFF2-40B4-BE49-F238E27FC236}">
                <a16:creationId xmlns:a16="http://schemas.microsoft.com/office/drawing/2014/main" id="{B63DE7D5-3C9E-4C66-90C4-9C51384A6E2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80219" y="-8429"/>
            <a:ext cx="1641829" cy="2852678"/>
          </a:xfrm>
          <a:prstGeom prst="rect">
            <a:avLst/>
          </a:prstGeom>
        </p:spPr>
      </p:pic>
      <p:pic>
        <p:nvPicPr>
          <p:cNvPr id="14" name="グラフィック 13">
            <a:extLst>
              <a:ext uri="{FF2B5EF4-FFF2-40B4-BE49-F238E27FC236}">
                <a16:creationId xmlns:a16="http://schemas.microsoft.com/office/drawing/2014/main" id="{1AB6FDAE-DE86-4AA6-9C82-2263B00E7E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1525" y="4911814"/>
            <a:ext cx="3190875" cy="85725"/>
          </a:xfrm>
          <a:prstGeom prst="rect">
            <a:avLst/>
          </a:prstGeom>
        </p:spPr>
      </p:pic>
      <p:grpSp>
        <p:nvGrpSpPr>
          <p:cNvPr id="17" name="グループ 16">
            <a:extLst>
              <a:ext uri="{FF2B5EF4-FFF2-40B4-BE49-F238E27FC236}">
                <a16:creationId xmlns:a16="http://schemas.microsoft.com/office/drawing/2014/main" id="{57737FCF-650C-4CFD-A546-3DF26615EA08}"/>
              </a:ext>
            </a:extLst>
          </p:cNvPr>
          <p:cNvGrpSpPr/>
          <p:nvPr userDrawn="1"/>
        </p:nvGrpSpPr>
        <p:grpSpPr>
          <a:xfrm>
            <a:off x="748978" y="5726130"/>
            <a:ext cx="1326576" cy="1144674"/>
            <a:chOff x="867110" y="6005635"/>
            <a:chExt cx="1326576" cy="1144674"/>
          </a:xfrm>
        </p:grpSpPr>
        <p:pic>
          <p:nvPicPr>
            <p:cNvPr id="16" name="グラフィック 15">
              <a:extLst>
                <a:ext uri="{FF2B5EF4-FFF2-40B4-BE49-F238E27FC236}">
                  <a16:creationId xmlns:a16="http://schemas.microsoft.com/office/drawing/2014/main" id="{5CE844E1-B98F-4225-ADB9-F7B7FE3F2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44947" y="6005635"/>
              <a:ext cx="1148739" cy="997019"/>
            </a:xfrm>
            <a:prstGeom prst="rect">
              <a:avLst/>
            </a:prstGeom>
          </p:spPr>
        </p:pic>
        <p:pic>
          <p:nvPicPr>
            <p:cNvPr id="15" name="グラフィック 14">
              <a:extLst>
                <a:ext uri="{FF2B5EF4-FFF2-40B4-BE49-F238E27FC236}">
                  <a16:creationId xmlns:a16="http://schemas.microsoft.com/office/drawing/2014/main" id="{FEC50055-DA65-4D84-B187-5D9DA7607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67110" y="6066593"/>
              <a:ext cx="1257111" cy="1083716"/>
            </a:xfrm>
            <a:prstGeom prst="rect">
              <a:avLst/>
            </a:prstGeom>
          </p:spPr>
        </p:pic>
      </p:grpSp>
      <p:sp>
        <p:nvSpPr>
          <p:cNvPr id="25" name="テキスト プレースホルダー 8">
            <a:extLst>
              <a:ext uri="{FF2B5EF4-FFF2-40B4-BE49-F238E27FC236}">
                <a16:creationId xmlns:a16="http://schemas.microsoft.com/office/drawing/2014/main" id="{90DD3788-4D4C-42EB-B54D-ACA14B3B1C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07882" y="7061983"/>
            <a:ext cx="1926496" cy="315802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82000"/>
              </a:lnSpc>
              <a:spcBef>
                <a:spcPts val="0"/>
              </a:spcBef>
              <a:buNone/>
              <a:defRPr sz="1600" b="1" cap="none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ここに見出しテキスト</a:t>
            </a:r>
          </a:p>
        </p:txBody>
      </p:sp>
      <p:grpSp>
        <p:nvGrpSpPr>
          <p:cNvPr id="27" name="グループ 26">
            <a:extLst>
              <a:ext uri="{FF2B5EF4-FFF2-40B4-BE49-F238E27FC236}">
                <a16:creationId xmlns:a16="http://schemas.microsoft.com/office/drawing/2014/main" id="{897DDB5D-9413-46D1-98A4-219A4B6C4AD7}"/>
              </a:ext>
            </a:extLst>
          </p:cNvPr>
          <p:cNvGrpSpPr/>
          <p:nvPr userDrawn="1"/>
        </p:nvGrpSpPr>
        <p:grpSpPr>
          <a:xfrm>
            <a:off x="3278236" y="5726130"/>
            <a:ext cx="1326576" cy="1144674"/>
            <a:chOff x="867110" y="6005635"/>
            <a:chExt cx="1326576" cy="1144674"/>
          </a:xfrm>
        </p:grpSpPr>
        <p:pic>
          <p:nvPicPr>
            <p:cNvPr id="28" name="グラフィック 27">
              <a:extLst>
                <a:ext uri="{FF2B5EF4-FFF2-40B4-BE49-F238E27FC236}">
                  <a16:creationId xmlns:a16="http://schemas.microsoft.com/office/drawing/2014/main" id="{150744C5-CD1C-4113-9419-842241FC00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44947" y="6005635"/>
              <a:ext cx="1148739" cy="997019"/>
            </a:xfrm>
            <a:prstGeom prst="rect">
              <a:avLst/>
            </a:prstGeom>
          </p:spPr>
        </p:pic>
        <p:pic>
          <p:nvPicPr>
            <p:cNvPr id="29" name="グラフィック 28">
              <a:extLst>
                <a:ext uri="{FF2B5EF4-FFF2-40B4-BE49-F238E27FC236}">
                  <a16:creationId xmlns:a16="http://schemas.microsoft.com/office/drawing/2014/main" id="{8ED7202D-5514-4C4A-8677-E6294A0EA6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67110" y="6066593"/>
              <a:ext cx="1257111" cy="1083716"/>
            </a:xfrm>
            <a:prstGeom prst="rect">
              <a:avLst/>
            </a:prstGeom>
          </p:spPr>
        </p:pic>
      </p:grpSp>
      <p:sp>
        <p:nvSpPr>
          <p:cNvPr id="30" name="テキスト プレースホルダー 8">
            <a:extLst>
              <a:ext uri="{FF2B5EF4-FFF2-40B4-BE49-F238E27FC236}">
                <a16:creationId xmlns:a16="http://schemas.microsoft.com/office/drawing/2014/main" id="{C63311B7-4A4A-4A20-8425-D04117F78D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30908" y="7061983"/>
            <a:ext cx="1926496" cy="315802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82000"/>
              </a:lnSpc>
              <a:spcBef>
                <a:spcPts val="0"/>
              </a:spcBef>
              <a:buNone/>
              <a:defRPr sz="1600" b="1" cap="none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ここに見出しテキスト</a:t>
            </a:r>
          </a:p>
        </p:txBody>
      </p:sp>
      <p:grpSp>
        <p:nvGrpSpPr>
          <p:cNvPr id="35" name="グループ 34">
            <a:extLst>
              <a:ext uri="{FF2B5EF4-FFF2-40B4-BE49-F238E27FC236}">
                <a16:creationId xmlns:a16="http://schemas.microsoft.com/office/drawing/2014/main" id="{FCC80853-4592-432D-BEDD-260E8957C1FE}"/>
              </a:ext>
            </a:extLst>
          </p:cNvPr>
          <p:cNvGrpSpPr/>
          <p:nvPr userDrawn="1"/>
        </p:nvGrpSpPr>
        <p:grpSpPr>
          <a:xfrm>
            <a:off x="5701262" y="5726130"/>
            <a:ext cx="1326576" cy="1144674"/>
            <a:chOff x="867110" y="6005635"/>
            <a:chExt cx="1326576" cy="1144674"/>
          </a:xfrm>
        </p:grpSpPr>
        <p:pic>
          <p:nvPicPr>
            <p:cNvPr id="36" name="グラフィック 35">
              <a:extLst>
                <a:ext uri="{FF2B5EF4-FFF2-40B4-BE49-F238E27FC236}">
                  <a16:creationId xmlns:a16="http://schemas.microsoft.com/office/drawing/2014/main" id="{4D645950-662C-4A46-890F-41C61E0CD3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44947" y="6005635"/>
              <a:ext cx="1148739" cy="997019"/>
            </a:xfrm>
            <a:prstGeom prst="rect">
              <a:avLst/>
            </a:prstGeom>
          </p:spPr>
        </p:pic>
        <p:pic>
          <p:nvPicPr>
            <p:cNvPr id="37" name="グラフィック 36">
              <a:extLst>
                <a:ext uri="{FF2B5EF4-FFF2-40B4-BE49-F238E27FC236}">
                  <a16:creationId xmlns:a16="http://schemas.microsoft.com/office/drawing/2014/main" id="{B2A98417-7904-4097-B6CD-0EA07E7FBA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67110" y="6066593"/>
              <a:ext cx="1257111" cy="1083716"/>
            </a:xfrm>
            <a:prstGeom prst="rect">
              <a:avLst/>
            </a:prstGeom>
          </p:spPr>
        </p:pic>
      </p:grpSp>
      <p:sp>
        <p:nvSpPr>
          <p:cNvPr id="24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490150" y="2955237"/>
            <a:ext cx="1609866" cy="694302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marR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cap="none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noProof="0" dirty="0"/>
              <a:t>イベントの郵便番号、都道府県、市区町村、番地</a:t>
            </a:r>
          </a:p>
          <a:p>
            <a:pPr lvl="0" rtl="0"/>
            <a:endParaRPr lang="ja-JP" altLang="en-US" noProof="0" dirty="0"/>
          </a:p>
        </p:txBody>
      </p:sp>
      <p:sp>
        <p:nvSpPr>
          <p:cNvPr id="43" name="テキスト プレースホルダー 8">
            <a:extLst>
              <a:ext uri="{FF2B5EF4-FFF2-40B4-BE49-F238E27FC236}">
                <a16:creationId xmlns:a16="http://schemas.microsoft.com/office/drawing/2014/main" id="{82F26498-E129-43DA-83EF-D2B0D95B3E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070" y="2516346"/>
            <a:ext cx="2239076" cy="37020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marR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cap="none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noProof="0" dirty="0"/>
              <a:t>8 </a:t>
            </a:r>
            <a:r>
              <a:rPr lang="ja-JP" altLang="en-US" noProof="0" dirty="0"/>
              <a:t>月 </a:t>
            </a:r>
            <a:r>
              <a:rPr lang="en-US" altLang="ja-JP" noProof="0" dirty="0"/>
              <a:t>20 </a:t>
            </a:r>
            <a:r>
              <a:rPr lang="ja-JP" altLang="en-US" noProof="0" dirty="0"/>
              <a:t>日 </a:t>
            </a:r>
            <a:r>
              <a:rPr lang="en-US" altLang="ja-JP" noProof="0" dirty="0"/>
              <a:t>| 12 AM</a:t>
            </a:r>
          </a:p>
        </p:txBody>
      </p:sp>
      <p:sp>
        <p:nvSpPr>
          <p:cNvPr id="59" name="タイトル 56">
            <a:extLst>
              <a:ext uri="{FF2B5EF4-FFF2-40B4-BE49-F238E27FC236}">
                <a16:creationId xmlns:a16="http://schemas.microsoft.com/office/drawing/2014/main" id="{3826DDF4-1914-41F4-8EC6-D1100F5DF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6309" y="4079488"/>
            <a:ext cx="5121095" cy="740968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ctr" rtl="0"/>
            <a:r>
              <a:rPr lang="ja-JP" altLang="en-US" noProof="0" dirty="0"/>
              <a:t>イベントのタイトル</a:t>
            </a:r>
          </a:p>
        </p:txBody>
      </p:sp>
      <p:sp>
        <p:nvSpPr>
          <p:cNvPr id="38" name="テキスト プレースホルダー 2">
            <a:extLst>
              <a:ext uri="{FF2B5EF4-FFF2-40B4-BE49-F238E27FC236}">
                <a16:creationId xmlns:a16="http://schemas.microsoft.com/office/drawing/2014/main" id="{23BA8588-6AAC-4F6C-86E3-3FA8016FD0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625" y="7636576"/>
            <a:ext cx="1926496" cy="144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n-US" altLang="ja-JP" noProof="0" dirty="0"/>
              <a:t>Lorem ipsum dolor sit </a:t>
            </a:r>
            <a:r>
              <a:rPr lang="en-US" altLang="ja-JP" noProof="0" dirty="0" err="1"/>
              <a:t>amet</a:t>
            </a:r>
            <a:r>
              <a:rPr lang="en-US" altLang="ja-JP" noProof="0" dirty="0"/>
              <a:t>, </a:t>
            </a:r>
            <a:r>
              <a:rPr lang="en-US" altLang="ja-JP" noProof="0" dirty="0" err="1"/>
              <a:t>consectetur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adipiscing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elit</a:t>
            </a:r>
            <a:r>
              <a:rPr lang="en-US" altLang="ja-JP" noProof="0" dirty="0"/>
              <a:t>, </a:t>
            </a:r>
            <a:r>
              <a:rPr lang="en-US" altLang="ja-JP" noProof="0" dirty="0" err="1"/>
              <a:t>sed</a:t>
            </a:r>
            <a:r>
              <a:rPr lang="en-US" altLang="ja-JP" noProof="0" dirty="0"/>
              <a:t> do </a:t>
            </a:r>
            <a:r>
              <a:rPr lang="en-US" altLang="ja-JP" noProof="0" dirty="0" err="1"/>
              <a:t>eiusmod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tempor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incididunt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ut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labore</a:t>
            </a:r>
            <a:r>
              <a:rPr lang="en-US" altLang="ja-JP" noProof="0" dirty="0"/>
              <a:t>.</a:t>
            </a:r>
          </a:p>
        </p:txBody>
      </p:sp>
      <p:sp>
        <p:nvSpPr>
          <p:cNvPr id="39" name="テキスト プレースホルダー 2">
            <a:extLst>
              <a:ext uri="{FF2B5EF4-FFF2-40B4-BE49-F238E27FC236}">
                <a16:creationId xmlns:a16="http://schemas.microsoft.com/office/drawing/2014/main" id="{57A1E3A4-6C2C-40D8-ADE2-43E8C1E1E248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007883" y="7636576"/>
            <a:ext cx="1926496" cy="144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n-US" altLang="ja-JP" noProof="0" dirty="0"/>
              <a:t>Lorem ipsum dolor sit </a:t>
            </a:r>
            <a:r>
              <a:rPr lang="en-US" altLang="ja-JP" noProof="0" dirty="0" err="1"/>
              <a:t>amet</a:t>
            </a:r>
            <a:r>
              <a:rPr lang="en-US" altLang="ja-JP" noProof="0" dirty="0"/>
              <a:t>, </a:t>
            </a:r>
            <a:r>
              <a:rPr lang="en-US" altLang="ja-JP" noProof="0" dirty="0" err="1"/>
              <a:t>consectetur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adipiscing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elit</a:t>
            </a:r>
            <a:r>
              <a:rPr lang="en-US" altLang="ja-JP" noProof="0" dirty="0"/>
              <a:t>, </a:t>
            </a:r>
            <a:r>
              <a:rPr lang="en-US" altLang="ja-JP" noProof="0" dirty="0" err="1"/>
              <a:t>sed</a:t>
            </a:r>
            <a:r>
              <a:rPr lang="en-US" altLang="ja-JP" noProof="0" dirty="0"/>
              <a:t> do </a:t>
            </a:r>
            <a:r>
              <a:rPr lang="en-US" altLang="ja-JP" noProof="0" dirty="0" err="1"/>
              <a:t>eiusmod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tempor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incididunt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ut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labore</a:t>
            </a:r>
            <a:r>
              <a:rPr lang="en-US" altLang="ja-JP" noProof="0" dirty="0"/>
              <a:t>.</a:t>
            </a:r>
          </a:p>
        </p:txBody>
      </p:sp>
      <p:sp>
        <p:nvSpPr>
          <p:cNvPr id="40" name="テキスト プレースホルダー 2">
            <a:extLst>
              <a:ext uri="{FF2B5EF4-FFF2-40B4-BE49-F238E27FC236}">
                <a16:creationId xmlns:a16="http://schemas.microsoft.com/office/drawing/2014/main" id="{E44CFBC3-2E32-4E88-9D31-BA5AC4D33AFD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5430909" y="7635451"/>
            <a:ext cx="1926495" cy="144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n-US" altLang="ja-JP" noProof="0" dirty="0"/>
              <a:t>Lorem ipsum dolor sit </a:t>
            </a:r>
            <a:r>
              <a:rPr lang="en-US" altLang="ja-JP" noProof="0" dirty="0" err="1"/>
              <a:t>amet</a:t>
            </a:r>
            <a:r>
              <a:rPr lang="en-US" altLang="ja-JP" noProof="0" dirty="0"/>
              <a:t>, </a:t>
            </a:r>
            <a:r>
              <a:rPr lang="en-US" altLang="ja-JP" noProof="0" dirty="0" err="1"/>
              <a:t>consectetur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adipiscing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elit</a:t>
            </a:r>
            <a:r>
              <a:rPr lang="en-US" altLang="ja-JP" noProof="0" dirty="0"/>
              <a:t>, </a:t>
            </a:r>
            <a:r>
              <a:rPr lang="en-US" altLang="ja-JP" noProof="0" dirty="0" err="1"/>
              <a:t>sed</a:t>
            </a:r>
            <a:r>
              <a:rPr lang="en-US" altLang="ja-JP" noProof="0" dirty="0"/>
              <a:t> do </a:t>
            </a:r>
            <a:r>
              <a:rPr lang="en-US" altLang="ja-JP" noProof="0" dirty="0" err="1"/>
              <a:t>eiusmod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tempor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incididunt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ut</a:t>
            </a:r>
            <a:r>
              <a:rPr lang="en-US" altLang="ja-JP" noProof="0" dirty="0"/>
              <a:t> </a:t>
            </a:r>
            <a:r>
              <a:rPr lang="en-US" altLang="ja-JP" noProof="0" dirty="0" err="1"/>
              <a:t>labore</a:t>
            </a:r>
            <a:r>
              <a:rPr lang="en-US" altLang="ja-JP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221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353" y="9529010"/>
            <a:ext cx="1748790" cy="3291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63C09D8-C648-4C48-8108-4D5006735228}" type="datetime1">
              <a:rPr lang="ja-JP" altLang="en-US" noProof="0" smtClean="0"/>
              <a:t>2025/9/18</a:t>
            </a:fld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74608" y="9529010"/>
            <a:ext cx="2623185" cy="3291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89258" y="9529010"/>
            <a:ext cx="1748790" cy="3291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08FAEA7-0C3C-4CCF-BA6B-669D79158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3E6E4B3C-9A18-4004-9E7B-C553CDC79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625" y="7636576"/>
            <a:ext cx="2527333" cy="144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テキストのスタイルを編集する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" name="タイトル プレースホルダー 1">
            <a:extLst>
              <a:ext uri="{FF2B5EF4-FFF2-40B4-BE49-F238E27FC236}">
                <a16:creationId xmlns:a16="http://schemas.microsoft.com/office/drawing/2014/main" id="{C826F937-FF29-4221-AD0F-4A4D9090B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142" y="4079488"/>
            <a:ext cx="5074261" cy="632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ja-JP" altLang="en-US" noProof="0" dirty="0"/>
              <a:t>テキストを追加する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299810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lvl1pPr algn="l" defTabSz="777240" rtl="0" eaLnBrk="1" latinLnBrk="0" hangingPunct="1">
        <a:lnSpc>
          <a:spcPct val="85000"/>
        </a:lnSpc>
        <a:spcBef>
          <a:spcPct val="0"/>
        </a:spcBef>
        <a:buNone/>
        <a:defRPr kumimoji="1" sz="4200" b="1" kern="1200" cap="all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0" indent="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None/>
        <a:defRPr kumimoji="1" sz="14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38862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kumimoji="1" sz="14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77724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kumimoji="1" sz="14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16586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kumimoji="1" sz="14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55448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kumimoji="1" sz="140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sv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hyperlink" Target="https://www.meiji.ac.jp/hogaku/micl" TargetMode="Externa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hyperlink" Target="https://zoom.us/meeting/register/vCwoN1azSJOek2W4WkhO5g" TargetMode="External"/><Relationship Id="rId4" Type="http://schemas.microsoft.com/office/2007/relationships/hdphoto" Target="../media/hdphoto1.wdp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208C5A6C-C3FE-4E71-B28C-CA4246506E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8000"/>
                    </a14:imgEffect>
                  </a14:imgLayer>
                </a14:imgProps>
              </a:ext>
            </a:extLst>
          </a:blip>
          <a:srcRect l="-182" t="707" r="30216" b="-707"/>
          <a:stretch/>
        </p:blipFill>
        <p:spPr>
          <a:xfrm>
            <a:off x="2277844" y="766"/>
            <a:ext cx="5494556" cy="3520910"/>
          </a:xfrm>
          <a:prstGeom prst="rect">
            <a:avLst/>
          </a:prstGeom>
        </p:spPr>
      </p:pic>
      <p:sp>
        <p:nvSpPr>
          <p:cNvPr id="41" name="矢印: 五方向 40">
            <a:extLst>
              <a:ext uri="{FF2B5EF4-FFF2-40B4-BE49-F238E27FC236}">
                <a16:creationId xmlns:a16="http://schemas.microsoft.com/office/drawing/2014/main" id="{5FAC12F4-37B5-437A-8A5C-3833C66D3C73}"/>
              </a:ext>
            </a:extLst>
          </p:cNvPr>
          <p:cNvSpPr/>
          <p:nvPr/>
        </p:nvSpPr>
        <p:spPr>
          <a:xfrm>
            <a:off x="288745" y="-10649"/>
            <a:ext cx="3955830" cy="3538670"/>
          </a:xfrm>
          <a:custGeom>
            <a:avLst/>
            <a:gdLst>
              <a:gd name="connsiteX0" fmla="*/ 0 w 4029971"/>
              <a:gd name="connsiteY0" fmla="*/ 0 h 4070012"/>
              <a:gd name="connsiteX1" fmla="*/ 2496607 w 4029971"/>
              <a:gd name="connsiteY1" fmla="*/ 0 h 4070012"/>
              <a:gd name="connsiteX2" fmla="*/ 4029971 w 4029971"/>
              <a:gd name="connsiteY2" fmla="*/ 2035006 h 4070012"/>
              <a:gd name="connsiteX3" fmla="*/ 2496607 w 4029971"/>
              <a:gd name="connsiteY3" fmla="*/ 4070012 h 4070012"/>
              <a:gd name="connsiteX4" fmla="*/ 0 w 4029971"/>
              <a:gd name="connsiteY4" fmla="*/ 4070012 h 4070012"/>
              <a:gd name="connsiteX5" fmla="*/ 0 w 4029971"/>
              <a:gd name="connsiteY5" fmla="*/ 0 h 4070012"/>
              <a:gd name="connsiteX0" fmla="*/ 0 w 4029971"/>
              <a:gd name="connsiteY0" fmla="*/ 0 h 4070012"/>
              <a:gd name="connsiteX1" fmla="*/ 2496607 w 4029971"/>
              <a:gd name="connsiteY1" fmla="*/ 0 h 4070012"/>
              <a:gd name="connsiteX2" fmla="*/ 4029971 w 4029971"/>
              <a:gd name="connsiteY2" fmla="*/ 2035006 h 4070012"/>
              <a:gd name="connsiteX3" fmla="*/ 2620174 w 4029971"/>
              <a:gd name="connsiteY3" fmla="*/ 3909374 h 4070012"/>
              <a:gd name="connsiteX4" fmla="*/ 0 w 4029971"/>
              <a:gd name="connsiteY4" fmla="*/ 4070012 h 4070012"/>
              <a:gd name="connsiteX5" fmla="*/ 0 w 4029971"/>
              <a:gd name="connsiteY5" fmla="*/ 0 h 4070012"/>
              <a:gd name="connsiteX0" fmla="*/ 0 w 4029971"/>
              <a:gd name="connsiteY0" fmla="*/ 0 h 3909374"/>
              <a:gd name="connsiteX1" fmla="*/ 2496607 w 4029971"/>
              <a:gd name="connsiteY1" fmla="*/ 0 h 3909374"/>
              <a:gd name="connsiteX2" fmla="*/ 4029971 w 4029971"/>
              <a:gd name="connsiteY2" fmla="*/ 2035006 h 3909374"/>
              <a:gd name="connsiteX3" fmla="*/ 2620174 w 4029971"/>
              <a:gd name="connsiteY3" fmla="*/ 3909374 h 3909374"/>
              <a:gd name="connsiteX4" fmla="*/ 37070 w 4029971"/>
              <a:gd name="connsiteY4" fmla="*/ 3390390 h 3909374"/>
              <a:gd name="connsiteX5" fmla="*/ 0 w 4029971"/>
              <a:gd name="connsiteY5" fmla="*/ 0 h 3909374"/>
              <a:gd name="connsiteX0" fmla="*/ 0 w 4029971"/>
              <a:gd name="connsiteY0" fmla="*/ 0 h 3390390"/>
              <a:gd name="connsiteX1" fmla="*/ 2496607 w 4029971"/>
              <a:gd name="connsiteY1" fmla="*/ 0 h 3390390"/>
              <a:gd name="connsiteX2" fmla="*/ 4029971 w 4029971"/>
              <a:gd name="connsiteY2" fmla="*/ 2035006 h 3390390"/>
              <a:gd name="connsiteX3" fmla="*/ 3225655 w 4029971"/>
              <a:gd name="connsiteY3" fmla="*/ 3155611 h 3390390"/>
              <a:gd name="connsiteX4" fmla="*/ 37070 w 4029971"/>
              <a:gd name="connsiteY4" fmla="*/ 3390390 h 3390390"/>
              <a:gd name="connsiteX5" fmla="*/ 0 w 4029971"/>
              <a:gd name="connsiteY5" fmla="*/ 0 h 3390390"/>
              <a:gd name="connsiteX0" fmla="*/ 0 w 4029971"/>
              <a:gd name="connsiteY0" fmla="*/ 0 h 3205039"/>
              <a:gd name="connsiteX1" fmla="*/ 2496607 w 4029971"/>
              <a:gd name="connsiteY1" fmla="*/ 0 h 3205039"/>
              <a:gd name="connsiteX2" fmla="*/ 4029971 w 4029971"/>
              <a:gd name="connsiteY2" fmla="*/ 2035006 h 3205039"/>
              <a:gd name="connsiteX3" fmla="*/ 3225655 w 4029971"/>
              <a:gd name="connsiteY3" fmla="*/ 3155611 h 3205039"/>
              <a:gd name="connsiteX4" fmla="*/ 24713 w 4029971"/>
              <a:gd name="connsiteY4" fmla="*/ 3205039 h 3205039"/>
              <a:gd name="connsiteX5" fmla="*/ 0 w 4029971"/>
              <a:gd name="connsiteY5" fmla="*/ 0 h 3205039"/>
              <a:gd name="connsiteX0" fmla="*/ 0 w 4029971"/>
              <a:gd name="connsiteY0" fmla="*/ 0 h 3501600"/>
              <a:gd name="connsiteX1" fmla="*/ 2496607 w 4029971"/>
              <a:gd name="connsiteY1" fmla="*/ 0 h 3501600"/>
              <a:gd name="connsiteX2" fmla="*/ 4029971 w 4029971"/>
              <a:gd name="connsiteY2" fmla="*/ 2035006 h 3501600"/>
              <a:gd name="connsiteX3" fmla="*/ 3176228 w 4029971"/>
              <a:gd name="connsiteY3" fmla="*/ 3501600 h 3501600"/>
              <a:gd name="connsiteX4" fmla="*/ 24713 w 4029971"/>
              <a:gd name="connsiteY4" fmla="*/ 3205039 h 3501600"/>
              <a:gd name="connsiteX5" fmla="*/ 0 w 4029971"/>
              <a:gd name="connsiteY5" fmla="*/ 0 h 3501600"/>
              <a:gd name="connsiteX0" fmla="*/ 0 w 4029971"/>
              <a:gd name="connsiteY0" fmla="*/ 0 h 3501600"/>
              <a:gd name="connsiteX1" fmla="*/ 2496607 w 4029971"/>
              <a:gd name="connsiteY1" fmla="*/ 0 h 3501600"/>
              <a:gd name="connsiteX2" fmla="*/ 4029971 w 4029971"/>
              <a:gd name="connsiteY2" fmla="*/ 2035006 h 3501600"/>
              <a:gd name="connsiteX3" fmla="*/ 3176228 w 4029971"/>
              <a:gd name="connsiteY3" fmla="*/ 3501600 h 3501600"/>
              <a:gd name="connsiteX4" fmla="*/ 24713 w 4029971"/>
              <a:gd name="connsiteY4" fmla="*/ 3489244 h 3501600"/>
              <a:gd name="connsiteX5" fmla="*/ 0 w 4029971"/>
              <a:gd name="connsiteY5" fmla="*/ 0 h 3501600"/>
              <a:gd name="connsiteX0" fmla="*/ 0 w 4029971"/>
              <a:gd name="connsiteY0" fmla="*/ 0 h 3501600"/>
              <a:gd name="connsiteX1" fmla="*/ 2496607 w 4029971"/>
              <a:gd name="connsiteY1" fmla="*/ 0 h 3501600"/>
              <a:gd name="connsiteX2" fmla="*/ 4029971 w 4029971"/>
              <a:gd name="connsiteY2" fmla="*/ 2035006 h 3501600"/>
              <a:gd name="connsiteX3" fmla="*/ 3176228 w 4029971"/>
              <a:gd name="connsiteY3" fmla="*/ 3501600 h 3501600"/>
              <a:gd name="connsiteX4" fmla="*/ 24713 w 4029971"/>
              <a:gd name="connsiteY4" fmla="*/ 3489244 h 3501600"/>
              <a:gd name="connsiteX5" fmla="*/ 0 w 4029971"/>
              <a:gd name="connsiteY5" fmla="*/ 0 h 3501600"/>
              <a:gd name="connsiteX0" fmla="*/ 0 w 4029971"/>
              <a:gd name="connsiteY0" fmla="*/ 0 h 3501600"/>
              <a:gd name="connsiteX1" fmla="*/ 2496607 w 4029971"/>
              <a:gd name="connsiteY1" fmla="*/ 0 h 3501600"/>
              <a:gd name="connsiteX2" fmla="*/ 4029971 w 4029971"/>
              <a:gd name="connsiteY2" fmla="*/ 2035006 h 3501600"/>
              <a:gd name="connsiteX3" fmla="*/ 3176228 w 4029971"/>
              <a:gd name="connsiteY3" fmla="*/ 3501600 h 3501600"/>
              <a:gd name="connsiteX4" fmla="*/ 24713 w 4029971"/>
              <a:gd name="connsiteY4" fmla="*/ 3489244 h 3501600"/>
              <a:gd name="connsiteX5" fmla="*/ 0 w 4029971"/>
              <a:gd name="connsiteY5" fmla="*/ 0 h 3501600"/>
              <a:gd name="connsiteX0" fmla="*/ 0 w 4029971"/>
              <a:gd name="connsiteY0" fmla="*/ 0 h 3501600"/>
              <a:gd name="connsiteX1" fmla="*/ 2496607 w 4029971"/>
              <a:gd name="connsiteY1" fmla="*/ 0 h 3501600"/>
              <a:gd name="connsiteX2" fmla="*/ 4029971 w 4029971"/>
              <a:gd name="connsiteY2" fmla="*/ 2035006 h 3501600"/>
              <a:gd name="connsiteX3" fmla="*/ 3176228 w 4029971"/>
              <a:gd name="connsiteY3" fmla="*/ 3501600 h 3501600"/>
              <a:gd name="connsiteX4" fmla="*/ 24713 w 4029971"/>
              <a:gd name="connsiteY4" fmla="*/ 3476887 h 3501600"/>
              <a:gd name="connsiteX5" fmla="*/ 0 w 4029971"/>
              <a:gd name="connsiteY5" fmla="*/ 0 h 3501600"/>
              <a:gd name="connsiteX0" fmla="*/ 0 w 4029971"/>
              <a:gd name="connsiteY0" fmla="*/ 0 h 3501600"/>
              <a:gd name="connsiteX1" fmla="*/ 2496607 w 4029971"/>
              <a:gd name="connsiteY1" fmla="*/ 0 h 3501600"/>
              <a:gd name="connsiteX2" fmla="*/ 4029971 w 4029971"/>
              <a:gd name="connsiteY2" fmla="*/ 2035006 h 3501600"/>
              <a:gd name="connsiteX3" fmla="*/ 3176228 w 4029971"/>
              <a:gd name="connsiteY3" fmla="*/ 3501600 h 3501600"/>
              <a:gd name="connsiteX4" fmla="*/ 24713 w 4029971"/>
              <a:gd name="connsiteY4" fmla="*/ 3476887 h 3501600"/>
              <a:gd name="connsiteX5" fmla="*/ 0 w 4029971"/>
              <a:gd name="connsiteY5" fmla="*/ 0 h 3501600"/>
              <a:gd name="connsiteX0" fmla="*/ 0 w 4029971"/>
              <a:gd name="connsiteY0" fmla="*/ 0 h 3489243"/>
              <a:gd name="connsiteX1" fmla="*/ 2496607 w 4029971"/>
              <a:gd name="connsiteY1" fmla="*/ 0 h 3489243"/>
              <a:gd name="connsiteX2" fmla="*/ 4029971 w 4029971"/>
              <a:gd name="connsiteY2" fmla="*/ 2035006 h 3489243"/>
              <a:gd name="connsiteX3" fmla="*/ 3027947 w 4029971"/>
              <a:gd name="connsiteY3" fmla="*/ 3489243 h 3489243"/>
              <a:gd name="connsiteX4" fmla="*/ 24713 w 4029971"/>
              <a:gd name="connsiteY4" fmla="*/ 3476887 h 3489243"/>
              <a:gd name="connsiteX5" fmla="*/ 0 w 4029971"/>
              <a:gd name="connsiteY5" fmla="*/ 0 h 3489243"/>
              <a:gd name="connsiteX0" fmla="*/ 0 w 4029971"/>
              <a:gd name="connsiteY0" fmla="*/ 0 h 3526313"/>
              <a:gd name="connsiteX1" fmla="*/ 2496607 w 4029971"/>
              <a:gd name="connsiteY1" fmla="*/ 0 h 3526313"/>
              <a:gd name="connsiteX2" fmla="*/ 4029971 w 4029971"/>
              <a:gd name="connsiteY2" fmla="*/ 2035006 h 3526313"/>
              <a:gd name="connsiteX3" fmla="*/ 3040304 w 4029971"/>
              <a:gd name="connsiteY3" fmla="*/ 3526313 h 3526313"/>
              <a:gd name="connsiteX4" fmla="*/ 24713 w 4029971"/>
              <a:gd name="connsiteY4" fmla="*/ 3476887 h 3526313"/>
              <a:gd name="connsiteX5" fmla="*/ 0 w 4029971"/>
              <a:gd name="connsiteY5" fmla="*/ 0 h 3526313"/>
              <a:gd name="connsiteX0" fmla="*/ 0 w 4029971"/>
              <a:gd name="connsiteY0" fmla="*/ 0 h 3526313"/>
              <a:gd name="connsiteX1" fmla="*/ 2496607 w 4029971"/>
              <a:gd name="connsiteY1" fmla="*/ 0 h 3526313"/>
              <a:gd name="connsiteX2" fmla="*/ 4029971 w 4029971"/>
              <a:gd name="connsiteY2" fmla="*/ 2035006 h 3526313"/>
              <a:gd name="connsiteX3" fmla="*/ 3040304 w 4029971"/>
              <a:gd name="connsiteY3" fmla="*/ 3526313 h 3526313"/>
              <a:gd name="connsiteX4" fmla="*/ 24713 w 4029971"/>
              <a:gd name="connsiteY4" fmla="*/ 3501600 h 3526313"/>
              <a:gd name="connsiteX5" fmla="*/ 0 w 4029971"/>
              <a:gd name="connsiteY5" fmla="*/ 0 h 3526313"/>
              <a:gd name="connsiteX0" fmla="*/ 0 w 4029971"/>
              <a:gd name="connsiteY0" fmla="*/ 0 h 3538670"/>
              <a:gd name="connsiteX1" fmla="*/ 2496607 w 4029971"/>
              <a:gd name="connsiteY1" fmla="*/ 0 h 3538670"/>
              <a:gd name="connsiteX2" fmla="*/ 4029971 w 4029971"/>
              <a:gd name="connsiteY2" fmla="*/ 2035006 h 3538670"/>
              <a:gd name="connsiteX3" fmla="*/ 2929093 w 4029971"/>
              <a:gd name="connsiteY3" fmla="*/ 3538670 h 3538670"/>
              <a:gd name="connsiteX4" fmla="*/ 24713 w 4029971"/>
              <a:gd name="connsiteY4" fmla="*/ 3501600 h 3538670"/>
              <a:gd name="connsiteX5" fmla="*/ 0 w 4029971"/>
              <a:gd name="connsiteY5" fmla="*/ 0 h 3538670"/>
              <a:gd name="connsiteX0" fmla="*/ 0 w 4029971"/>
              <a:gd name="connsiteY0" fmla="*/ 24713 h 3563383"/>
              <a:gd name="connsiteX1" fmla="*/ 2471894 w 4029971"/>
              <a:gd name="connsiteY1" fmla="*/ 0 h 3563383"/>
              <a:gd name="connsiteX2" fmla="*/ 4029971 w 4029971"/>
              <a:gd name="connsiteY2" fmla="*/ 2059719 h 3563383"/>
              <a:gd name="connsiteX3" fmla="*/ 2929093 w 4029971"/>
              <a:gd name="connsiteY3" fmla="*/ 3563383 h 3563383"/>
              <a:gd name="connsiteX4" fmla="*/ 24713 w 4029971"/>
              <a:gd name="connsiteY4" fmla="*/ 3526313 h 3563383"/>
              <a:gd name="connsiteX5" fmla="*/ 0 w 4029971"/>
              <a:gd name="connsiteY5" fmla="*/ 24713 h 3563383"/>
              <a:gd name="connsiteX0" fmla="*/ 0 w 4029971"/>
              <a:gd name="connsiteY0" fmla="*/ 0 h 3538670"/>
              <a:gd name="connsiteX1" fmla="*/ 2570748 w 4029971"/>
              <a:gd name="connsiteY1" fmla="*/ 0 h 3538670"/>
              <a:gd name="connsiteX2" fmla="*/ 4029971 w 4029971"/>
              <a:gd name="connsiteY2" fmla="*/ 2035006 h 3538670"/>
              <a:gd name="connsiteX3" fmla="*/ 2929093 w 4029971"/>
              <a:gd name="connsiteY3" fmla="*/ 3538670 h 3538670"/>
              <a:gd name="connsiteX4" fmla="*/ 24713 w 4029971"/>
              <a:gd name="connsiteY4" fmla="*/ 3501600 h 3538670"/>
              <a:gd name="connsiteX5" fmla="*/ 0 w 4029971"/>
              <a:gd name="connsiteY5" fmla="*/ 0 h 3538670"/>
              <a:gd name="connsiteX0" fmla="*/ 0 w 4029971"/>
              <a:gd name="connsiteY0" fmla="*/ 0 h 3538670"/>
              <a:gd name="connsiteX1" fmla="*/ 2533677 w 4029971"/>
              <a:gd name="connsiteY1" fmla="*/ 0 h 3538670"/>
              <a:gd name="connsiteX2" fmla="*/ 4029971 w 4029971"/>
              <a:gd name="connsiteY2" fmla="*/ 2035006 h 3538670"/>
              <a:gd name="connsiteX3" fmla="*/ 2929093 w 4029971"/>
              <a:gd name="connsiteY3" fmla="*/ 3538670 h 3538670"/>
              <a:gd name="connsiteX4" fmla="*/ 24713 w 4029971"/>
              <a:gd name="connsiteY4" fmla="*/ 3501600 h 3538670"/>
              <a:gd name="connsiteX5" fmla="*/ 0 w 4029971"/>
              <a:gd name="connsiteY5" fmla="*/ 0 h 3538670"/>
              <a:gd name="connsiteX0" fmla="*/ 0 w 4029971"/>
              <a:gd name="connsiteY0" fmla="*/ 0 h 3538670"/>
              <a:gd name="connsiteX1" fmla="*/ 2533677 w 4029971"/>
              <a:gd name="connsiteY1" fmla="*/ 0 h 3538670"/>
              <a:gd name="connsiteX2" fmla="*/ 4029971 w 4029971"/>
              <a:gd name="connsiteY2" fmla="*/ 2035006 h 3538670"/>
              <a:gd name="connsiteX3" fmla="*/ 2929093 w 4029971"/>
              <a:gd name="connsiteY3" fmla="*/ 3538670 h 3538670"/>
              <a:gd name="connsiteX4" fmla="*/ 24713 w 4029971"/>
              <a:gd name="connsiteY4" fmla="*/ 3501600 h 3538670"/>
              <a:gd name="connsiteX5" fmla="*/ 0 w 4029971"/>
              <a:gd name="connsiteY5" fmla="*/ 0 h 3538670"/>
              <a:gd name="connsiteX0" fmla="*/ 0 w 3955830"/>
              <a:gd name="connsiteY0" fmla="*/ 0 h 3538670"/>
              <a:gd name="connsiteX1" fmla="*/ 2533677 w 3955830"/>
              <a:gd name="connsiteY1" fmla="*/ 0 h 3538670"/>
              <a:gd name="connsiteX2" fmla="*/ 3955830 w 3955830"/>
              <a:gd name="connsiteY2" fmla="*/ 2035006 h 3538670"/>
              <a:gd name="connsiteX3" fmla="*/ 2929093 w 3955830"/>
              <a:gd name="connsiteY3" fmla="*/ 3538670 h 3538670"/>
              <a:gd name="connsiteX4" fmla="*/ 24713 w 3955830"/>
              <a:gd name="connsiteY4" fmla="*/ 3501600 h 3538670"/>
              <a:gd name="connsiteX5" fmla="*/ 0 w 3955830"/>
              <a:gd name="connsiteY5" fmla="*/ 0 h 353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5830" h="3538670">
                <a:moveTo>
                  <a:pt x="0" y="0"/>
                </a:moveTo>
                <a:lnTo>
                  <a:pt x="2533677" y="0"/>
                </a:lnTo>
                <a:cubicBezTo>
                  <a:pt x="2983015" y="690692"/>
                  <a:pt x="3457065" y="1356671"/>
                  <a:pt x="3955830" y="2035006"/>
                </a:cubicBezTo>
                <a:lnTo>
                  <a:pt x="2929093" y="3538670"/>
                </a:lnTo>
                <a:lnTo>
                  <a:pt x="24713" y="350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929C118-D8A8-4E73-AC5E-25925427A642}"/>
              </a:ext>
            </a:extLst>
          </p:cNvPr>
          <p:cNvSpPr/>
          <p:nvPr/>
        </p:nvSpPr>
        <p:spPr>
          <a:xfrm>
            <a:off x="-1" y="8959896"/>
            <a:ext cx="7779438" cy="1098504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プレースホルダー 42"/>
          <p:cNvSpPr>
            <a:spLocks noGrp="1"/>
          </p:cNvSpPr>
          <p:nvPr>
            <p:ph type="body" sz="quarter" idx="16"/>
          </p:nvPr>
        </p:nvSpPr>
        <p:spPr>
          <a:xfrm>
            <a:off x="-377841" y="5421764"/>
            <a:ext cx="2149200" cy="315802"/>
          </a:xfrm>
        </p:spPr>
        <p:txBody>
          <a:bodyPr rtlCol="0"/>
          <a:lstStyle/>
          <a:p>
            <a:pPr rtl="0"/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講演者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9AA839F-E8B5-4482-A515-A634693358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30059" y="9187521"/>
            <a:ext cx="3371231" cy="583437"/>
          </a:xfrm>
        </p:spPr>
        <p:txBody>
          <a:bodyPr rtlCol="0"/>
          <a:lstStyle/>
          <a:p>
            <a:pPr algn="l" rtl="0"/>
            <a:r>
              <a:rPr lang="zh-TW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明治大学法学部事務室　比較法研究所事務局</a:t>
            </a:r>
            <a:endParaRPr lang="en-US" altLang="zh-TW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rtl="0"/>
            <a:r>
              <a:rPr lang="fr-FR" altLang="zh-TW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MAIL: hogaku@mics.meiji.ac.jp</a:t>
            </a:r>
          </a:p>
          <a:p>
            <a:pPr algn="l"/>
            <a:r>
              <a:rPr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https://www.meiji.ac.jp/hogaku/micl</a:t>
            </a:r>
            <a:endParaRPr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rtl="0"/>
            <a:endParaRPr lang="zh-TW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FDB4F9B6-B93A-4918-B008-95DFC57643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362412" y="7139623"/>
            <a:ext cx="2149200" cy="315802"/>
          </a:xfrm>
        </p:spPr>
        <p:txBody>
          <a:bodyPr rtlCol="0"/>
          <a:lstStyle/>
          <a:p>
            <a:pPr rtl="0"/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参加者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プレースホルダー 41"/>
          <p:cNvSpPr>
            <a:spLocks noGrp="1"/>
          </p:cNvSpPr>
          <p:nvPr>
            <p:ph type="body" sz="quarter" idx="15"/>
          </p:nvPr>
        </p:nvSpPr>
        <p:spPr>
          <a:xfrm>
            <a:off x="490150" y="2886546"/>
            <a:ext cx="1609866" cy="762993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イベントの郵便番号、都道府県、市区町村、番地</a:t>
            </a:r>
          </a:p>
        </p:txBody>
      </p:sp>
      <p:sp>
        <p:nvSpPr>
          <p:cNvPr id="67" name="テキスト プレースホルダー 66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8 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月 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20 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日 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| 12 AM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グラフィック 201">
            <a:extLst>
              <a:ext uri="{FF2B5EF4-FFF2-40B4-BE49-F238E27FC236}">
                <a16:creationId xmlns:a16="http://schemas.microsoft.com/office/drawing/2014/main" id="{F3D65186-AB5A-4584-87C3-0FAA2992263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8" y="1304890"/>
            <a:ext cx="1764739" cy="766584"/>
          </a:xfrm>
          <a:prstGeom prst="rect">
            <a:avLst/>
          </a:prstGeom>
        </p:spPr>
      </p:pic>
      <p:sp>
        <p:nvSpPr>
          <p:cNvPr id="20" name="六角形 19">
            <a:extLst>
              <a:ext uri="{FF2B5EF4-FFF2-40B4-BE49-F238E27FC236}">
                <a16:creationId xmlns:a16="http://schemas.microsoft.com/office/drawing/2014/main" id="{7AEC8B18-5CC9-4E92-B87A-4FA8022EF0D7}"/>
              </a:ext>
            </a:extLst>
          </p:cNvPr>
          <p:cNvSpPr/>
          <p:nvPr/>
        </p:nvSpPr>
        <p:spPr>
          <a:xfrm>
            <a:off x="100602" y="5789068"/>
            <a:ext cx="1146827" cy="1049736"/>
          </a:xfrm>
          <a:prstGeom prst="hexagon">
            <a:avLst>
              <a:gd name="adj" fmla="val 29069"/>
              <a:gd name="vf" fmla="val 115470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9CF4018C-35DE-485F-90ED-7B2BD2B8BE4C}"/>
              </a:ext>
            </a:extLst>
          </p:cNvPr>
          <p:cNvSpPr/>
          <p:nvPr/>
        </p:nvSpPr>
        <p:spPr>
          <a:xfrm>
            <a:off x="-1" y="-23173"/>
            <a:ext cx="3833064" cy="4153317"/>
          </a:xfrm>
          <a:prstGeom prst="homePlate">
            <a:avLst>
              <a:gd name="adj" fmla="val 38049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六角形 29">
            <a:extLst>
              <a:ext uri="{FF2B5EF4-FFF2-40B4-BE49-F238E27FC236}">
                <a16:creationId xmlns:a16="http://schemas.microsoft.com/office/drawing/2014/main" id="{116CA078-E458-4D54-B5EC-D170549C4066}"/>
              </a:ext>
            </a:extLst>
          </p:cNvPr>
          <p:cNvSpPr/>
          <p:nvPr/>
        </p:nvSpPr>
        <p:spPr>
          <a:xfrm>
            <a:off x="92662" y="7485737"/>
            <a:ext cx="1208195" cy="1074866"/>
          </a:xfrm>
          <a:prstGeom prst="hexagon">
            <a:avLst>
              <a:gd name="adj" fmla="val 29069"/>
              <a:gd name="vf" fmla="val 115470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6B0CD8B-2A09-4D63-8436-AEF308F7ED1E}"/>
              </a:ext>
            </a:extLst>
          </p:cNvPr>
          <p:cNvCxnSpPr>
            <a:cxnSpLocks/>
          </p:cNvCxnSpPr>
          <p:nvPr/>
        </p:nvCxnSpPr>
        <p:spPr>
          <a:xfrm>
            <a:off x="3417325" y="5448587"/>
            <a:ext cx="43594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プレースホルダー 66">
            <a:extLst>
              <a:ext uri="{FF2B5EF4-FFF2-40B4-BE49-F238E27FC236}">
                <a16:creationId xmlns:a16="http://schemas.microsoft.com/office/drawing/2014/main" id="{09572441-03EA-44A3-A337-24DD6C49A244}"/>
              </a:ext>
            </a:extLst>
          </p:cNvPr>
          <p:cNvSpPr txBox="1">
            <a:spLocks/>
          </p:cNvSpPr>
          <p:nvPr/>
        </p:nvSpPr>
        <p:spPr>
          <a:xfrm>
            <a:off x="145010" y="1019630"/>
            <a:ext cx="3976799" cy="14238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2400" b="1" kern="1200" cap="none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/>
              <a:t>2025</a:t>
            </a:r>
            <a:r>
              <a:rPr lang="ja-JP" altLang="en-US" sz="3200" dirty="0"/>
              <a:t>年</a:t>
            </a:r>
            <a:endParaRPr lang="en-US" altLang="ja-JP" sz="3200" dirty="0"/>
          </a:p>
          <a:p>
            <a:r>
              <a:rPr lang="en-US" altLang="ja-JP" sz="4000" dirty="0"/>
              <a:t>9</a:t>
            </a:r>
            <a:r>
              <a:rPr lang="ja-JP" altLang="en-US" sz="4000" dirty="0"/>
              <a:t>月</a:t>
            </a:r>
            <a:r>
              <a:rPr lang="en-US" altLang="ja-JP" sz="4000" dirty="0"/>
              <a:t>26</a:t>
            </a:r>
            <a:r>
              <a:rPr lang="ja-JP" altLang="en-US" sz="4000" dirty="0"/>
              <a:t>日</a:t>
            </a:r>
            <a:r>
              <a:rPr lang="en-US" altLang="ja-JP" sz="4000" dirty="0"/>
              <a:t>(</a:t>
            </a:r>
            <a:r>
              <a:rPr lang="ja-JP" altLang="en-US" sz="4000" dirty="0"/>
              <a:t>金</a:t>
            </a:r>
            <a:r>
              <a:rPr lang="en-US" altLang="ja-JP" sz="4000" dirty="0"/>
              <a:t>)</a:t>
            </a:r>
          </a:p>
          <a:p>
            <a:r>
              <a:rPr lang="en-US" altLang="ja-JP" sz="4000" dirty="0"/>
              <a:t>16:00</a:t>
            </a:r>
            <a:r>
              <a:rPr lang="ja-JP" altLang="en-US" sz="4000" dirty="0"/>
              <a:t>～</a:t>
            </a:r>
            <a:endParaRPr lang="en-US" altLang="ja-JP" sz="4000" dirty="0"/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10098F1E-301D-422B-8CC2-33CE54EEB3AD}"/>
              </a:ext>
            </a:extLst>
          </p:cNvPr>
          <p:cNvGrpSpPr>
            <a:grpSpLocks noChangeAspect="1"/>
          </p:cNvGrpSpPr>
          <p:nvPr/>
        </p:nvGrpSpPr>
        <p:grpSpPr>
          <a:xfrm>
            <a:off x="5808744" y="181794"/>
            <a:ext cx="1910483" cy="1123096"/>
            <a:chOff x="2086957" y="3202831"/>
            <a:chExt cx="2005330" cy="1178853"/>
          </a:xfrm>
          <a:noFill/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7000DB95-34DD-4DA5-8B34-DACEF4BD7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957" y="3202831"/>
              <a:ext cx="2005330" cy="87630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6" name="Picture 8">
              <a:extLst>
                <a:ext uri="{FF2B5EF4-FFF2-40B4-BE49-F238E27FC236}">
                  <a16:creationId xmlns:a16="http://schemas.microsoft.com/office/drawing/2014/main" id="{91E79C55-2DB3-4DE6-B48B-333AC2399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89" t="57655" r="11469" b="39263"/>
            <a:stretch/>
          </p:blipFill>
          <p:spPr>
            <a:xfrm>
              <a:off x="2307831" y="4079131"/>
              <a:ext cx="1563581" cy="201753"/>
            </a:xfrm>
            <a:prstGeom prst="rect">
              <a:avLst/>
            </a:prstGeom>
            <a:grpFill/>
          </p:spPr>
        </p:pic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BA052EC1-9429-48BD-B7E7-A676BD8D6487}"/>
                </a:ext>
              </a:extLst>
            </p:cNvPr>
            <p:cNvGrpSpPr/>
            <p:nvPr/>
          </p:nvGrpSpPr>
          <p:grpSpPr>
            <a:xfrm>
              <a:off x="2118195" y="4280884"/>
              <a:ext cx="1942851" cy="100800"/>
              <a:chOff x="2198076" y="4312402"/>
              <a:chExt cx="1942851" cy="100800"/>
            </a:xfrm>
            <a:grpFill/>
          </p:grpSpPr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08B6C01D-BEC9-41D9-B5DF-88DDA3BEE1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137" b="52216"/>
              <a:stretch/>
            </p:blipFill>
            <p:spPr bwMode="auto">
              <a:xfrm>
                <a:off x="2198076" y="4312402"/>
                <a:ext cx="680537" cy="100571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E4F01654-5C6B-4589-8941-79EEDE97FF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941"/>
              <a:stretch/>
            </p:blipFill>
            <p:spPr bwMode="auto">
              <a:xfrm>
                <a:off x="2878613" y="4312402"/>
                <a:ext cx="1262314" cy="10080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50" name="テキスト ボックス 17">
            <a:extLst>
              <a:ext uri="{FF2B5EF4-FFF2-40B4-BE49-F238E27FC236}">
                <a16:creationId xmlns:a16="http://schemas.microsoft.com/office/drawing/2014/main" id="{1808031D-BCB5-465F-B641-7C457BF3987A}"/>
              </a:ext>
            </a:extLst>
          </p:cNvPr>
          <p:cNvSpPr txBox="1"/>
          <p:nvPr/>
        </p:nvSpPr>
        <p:spPr>
          <a:xfrm>
            <a:off x="-839674" y="3312962"/>
            <a:ext cx="41398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明治大学比較法研究所共催講演会</a:t>
            </a:r>
            <a:endParaRPr lang="en-US" altLang="ja-JP" sz="105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36581FD-124B-4540-AC44-CE264F7F8EE4}"/>
              </a:ext>
            </a:extLst>
          </p:cNvPr>
          <p:cNvSpPr txBox="1"/>
          <p:nvPr/>
        </p:nvSpPr>
        <p:spPr>
          <a:xfrm>
            <a:off x="1480276" y="5889275"/>
            <a:ext cx="376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kern="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西本 健太郎氏</a:t>
            </a:r>
            <a:endParaRPr lang="en-US" altLang="ja-JP" sz="2000" b="1" u="sng" kern="0" dirty="0">
              <a:solidFill>
                <a:schemeClr val="tx2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  <a:p>
            <a:r>
              <a:rPr lang="en-US" altLang="ja-JP" sz="1600" kern="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(</a:t>
            </a:r>
            <a:r>
              <a:rPr lang="ja-JP" altLang="en-US" sz="1600" kern="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東北大学 法学政治学研究科 教授</a:t>
            </a:r>
            <a:r>
              <a:rPr lang="en-US" altLang="ja-JP" sz="1600" kern="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)</a:t>
            </a:r>
            <a:endParaRPr lang="de-DE" altLang="ja-JP" sz="1600" kern="0" dirty="0">
              <a:solidFill>
                <a:schemeClr val="tx2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99BCBB7-37FB-4E8D-ABBE-3CB72BD980F3}"/>
              </a:ext>
            </a:extLst>
          </p:cNvPr>
          <p:cNvSpPr txBox="1"/>
          <p:nvPr/>
        </p:nvSpPr>
        <p:spPr>
          <a:xfrm>
            <a:off x="145010" y="2595260"/>
            <a:ext cx="31523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明治大学駿河台キャンパス</a:t>
            </a:r>
            <a:endParaRPr kumimoji="1" lang="en-US" altLang="ja-JP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研究棟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階　第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会議室</a:t>
            </a:r>
            <a:endParaRPr lang="en-US" altLang="ja-JP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C7844EB-EE1E-4747-A950-136A36A47886}"/>
              </a:ext>
            </a:extLst>
          </p:cNvPr>
          <p:cNvSpPr txBox="1"/>
          <p:nvPr/>
        </p:nvSpPr>
        <p:spPr>
          <a:xfrm>
            <a:off x="336679" y="9146637"/>
            <a:ext cx="35495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明治大学　駿河台キャンパス</a:t>
            </a:r>
            <a:endParaRPr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101-8301</a:t>
            </a:r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東京都千代田区神田駿河台</a:t>
            </a:r>
            <a:r>
              <a:rPr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1-1</a:t>
            </a:r>
          </a:p>
          <a:p>
            <a:r>
              <a:rPr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en-US" altLang="ja-JP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JR</a:t>
            </a:r>
            <a:r>
              <a:rPr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中央線・総武線「御茶ノ水駅」より徒歩</a:t>
            </a:r>
            <a:r>
              <a:rPr lang="en-US" altLang="ja-JP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lang="en-US" altLang="ja-JP" sz="1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■東京メトロ千代田線「新御茶ノ水駅」より徒歩</a:t>
            </a:r>
            <a:r>
              <a:rPr lang="en-US" altLang="ja-JP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lang="en-US" altLang="ja-JP" sz="1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9D0CBB27-B6C2-4E81-A1EE-DC74A98B01F2}"/>
              </a:ext>
            </a:extLst>
          </p:cNvPr>
          <p:cNvCxnSpPr>
            <a:cxnSpLocks/>
          </p:cNvCxnSpPr>
          <p:nvPr/>
        </p:nvCxnSpPr>
        <p:spPr>
          <a:xfrm>
            <a:off x="3883108" y="9049435"/>
            <a:ext cx="0" cy="9194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グラフィックス 52" descr="マーカー 単色塗りつぶし">
            <a:extLst>
              <a:ext uri="{FF2B5EF4-FFF2-40B4-BE49-F238E27FC236}">
                <a16:creationId xmlns:a16="http://schemas.microsoft.com/office/drawing/2014/main" id="{3ED63C72-38FF-43C4-9EB4-D928AC2B2B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45158" y="9080069"/>
            <a:ext cx="534228" cy="534228"/>
          </a:xfrm>
          <a:prstGeom prst="rect">
            <a:avLst/>
          </a:prstGeom>
        </p:spPr>
      </p:pic>
      <p:pic>
        <p:nvPicPr>
          <p:cNvPr id="55" name="グラフィックス 54" descr="封筒 単色塗りつぶし">
            <a:extLst>
              <a:ext uri="{FF2B5EF4-FFF2-40B4-BE49-F238E27FC236}">
                <a16:creationId xmlns:a16="http://schemas.microsoft.com/office/drawing/2014/main" id="{618F81C1-3799-433A-975B-19B6F0662A2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21273" y="9120227"/>
            <a:ext cx="388921" cy="388921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63E2D1FE-D0DB-41DD-9D70-374177F8C09D}"/>
              </a:ext>
            </a:extLst>
          </p:cNvPr>
          <p:cNvSpPr txBox="1"/>
          <p:nvPr/>
        </p:nvSpPr>
        <p:spPr>
          <a:xfrm>
            <a:off x="1444468" y="7014132"/>
            <a:ext cx="363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学内外の研究者、院生、学部生 </a:t>
            </a:r>
            <a:endParaRPr lang="en-US" altLang="ja-JP" b="1" dirty="0">
              <a:solidFill>
                <a:schemeClr val="tx2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どなたでも自由に参加できます </a:t>
            </a:r>
            <a:endParaRPr lang="ja-JP" altLang="en-US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9" name="グラフィックス 58" descr="グループ 単色塗りつぶし">
            <a:extLst>
              <a:ext uri="{FF2B5EF4-FFF2-40B4-BE49-F238E27FC236}">
                <a16:creationId xmlns:a16="http://schemas.microsoft.com/office/drawing/2014/main" id="{3E9B7B69-C352-4683-A79E-ADE68534554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6668" y="7553032"/>
            <a:ext cx="951041" cy="951041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83CBF62C-DF22-4A6E-B4A7-D3924692EFEE}"/>
              </a:ext>
            </a:extLst>
          </p:cNvPr>
          <p:cNvSpPr txBox="1"/>
          <p:nvPr/>
        </p:nvSpPr>
        <p:spPr>
          <a:xfrm>
            <a:off x="107076" y="4670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開催日程</a:t>
            </a:r>
          </a:p>
        </p:txBody>
      </p:sp>
      <p:pic>
        <p:nvPicPr>
          <p:cNvPr id="78" name="グラフィックス 77" descr="教室 単色塗りつぶし">
            <a:extLst>
              <a:ext uri="{FF2B5EF4-FFF2-40B4-BE49-F238E27FC236}">
                <a16:creationId xmlns:a16="http://schemas.microsoft.com/office/drawing/2014/main" id="{C274A951-0AB9-4BBF-AB82-2398070616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4257" y="5882177"/>
            <a:ext cx="868033" cy="86803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B08F26-8D7F-439C-9FB5-42AA7EF1F68F}"/>
              </a:ext>
            </a:extLst>
          </p:cNvPr>
          <p:cNvSpPr txBox="1"/>
          <p:nvPr/>
        </p:nvSpPr>
        <p:spPr>
          <a:xfrm>
            <a:off x="1444468" y="7666331"/>
            <a:ext cx="501932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★参加費無料</a:t>
            </a:r>
            <a:endParaRPr kumimoji="1" lang="en-US" altLang="ja-JP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★事前申込不要</a:t>
            </a:r>
            <a:endParaRPr kumimoji="1" lang="en-US" altLang="ja-JP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★オンライン参加用</a:t>
            </a:r>
            <a:r>
              <a:rPr kumimoji="1" lang="en-US" altLang="ja-JP" sz="2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</a:p>
          <a:p>
            <a:r>
              <a:rPr lang="en-US" altLang="ja-JP" sz="1200" u="sng" dirty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https://zoom.us/meeting/register/vCwoN1azSJOek2W4WkhO5g</a:t>
            </a:r>
            <a:endParaRPr kumimoji="1" lang="ja-JP" altLang="en-US" sz="12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99BC9CC3-A556-4B11-B582-900DB208FA8D}"/>
              </a:ext>
            </a:extLst>
          </p:cNvPr>
          <p:cNvCxnSpPr>
            <a:cxnSpLocks/>
          </p:cNvCxnSpPr>
          <p:nvPr/>
        </p:nvCxnSpPr>
        <p:spPr>
          <a:xfrm>
            <a:off x="2277844" y="5548971"/>
            <a:ext cx="5492728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2">
            <a:extLst>
              <a:ext uri="{FF2B5EF4-FFF2-40B4-BE49-F238E27FC236}">
                <a16:creationId xmlns:a16="http://schemas.microsoft.com/office/drawing/2014/main" id="{87125739-4668-415E-9AD2-C1A196B7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71" y="3609976"/>
            <a:ext cx="7375061" cy="1212620"/>
          </a:xfrm>
        </p:spPr>
        <p:txBody>
          <a:bodyPr/>
          <a:lstStyle/>
          <a:p>
            <a:pPr algn="r"/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国際司法裁判所による国家の気候変動対策の義務に</a:t>
            </a:r>
            <a:br>
              <a:rPr lang="en-US" altLang="ja-JP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関する勧告的意見の意義と今後の課題について</a:t>
            </a:r>
          </a:p>
        </p:txBody>
      </p:sp>
      <p:sp>
        <p:nvSpPr>
          <p:cNvPr id="38" name="タイトル 2">
            <a:extLst>
              <a:ext uri="{FF2B5EF4-FFF2-40B4-BE49-F238E27FC236}">
                <a16:creationId xmlns:a16="http://schemas.microsoft.com/office/drawing/2014/main" id="{3FA27B80-1184-4C1C-BB6B-C76AB5268692}"/>
              </a:ext>
            </a:extLst>
          </p:cNvPr>
          <p:cNvSpPr txBox="1">
            <a:spLocks/>
          </p:cNvSpPr>
          <p:nvPr/>
        </p:nvSpPr>
        <p:spPr>
          <a:xfrm>
            <a:off x="386771" y="4632946"/>
            <a:ext cx="7375062" cy="7354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7724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200" b="1" kern="1200" cap="all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r"/>
            <a:r>
              <a:rPr lang="en-US" altLang="ja-JP" sz="1800" b="0" kern="100" cap="none" dirty="0"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Obligations of States in respect of Climate Change, </a:t>
            </a:r>
          </a:p>
          <a:p>
            <a:pPr algn="r"/>
            <a:r>
              <a:rPr lang="en-US" altLang="ja-JP" sz="1800" b="0" kern="100" cap="none" dirty="0"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ICJ,</a:t>
            </a:r>
            <a:r>
              <a:rPr lang="ja-JP" altLang="en-US" sz="1800" b="0" kern="100" cap="none" dirty="0"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800" b="0" kern="100" cap="none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A</a:t>
            </a:r>
            <a:r>
              <a:rPr lang="en-US" altLang="ja-JP" sz="1800" b="0" kern="100" cap="none" dirty="0"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dvisory Opinion of 23 July 2025</a:t>
            </a:r>
            <a:endParaRPr lang="en-US" altLang="ja-JP" sz="1800" b="0" kern="100" cap="none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B43B7D0-15AC-4A87-9DEB-2113309D28B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91" y="5845566"/>
            <a:ext cx="1825490" cy="243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90346"/>
      </p:ext>
    </p:extLst>
  </p:cSld>
  <p:clrMapOvr>
    <a:masterClrMapping/>
  </p:clrMapOvr>
</p:sld>
</file>

<file path=ppt/theme/theme1.xml><?xml version="1.0" encoding="utf-8"?>
<a:theme xmlns:a="http://schemas.openxmlformats.org/drawingml/2006/main" name="小規模ビジネス用チラシ 8.5 x 11">
  <a:themeElements>
    <a:clrScheme name="Custom 24">
      <a:dk1>
        <a:sysClr val="windowText" lastClr="000000"/>
      </a:dk1>
      <a:lt1>
        <a:sysClr val="window" lastClr="FFFFFF"/>
      </a:lt1>
      <a:dk2>
        <a:srgbClr val="2F4158"/>
      </a:dk2>
      <a:lt2>
        <a:srgbClr val="F2F2F2"/>
      </a:lt2>
      <a:accent1>
        <a:srgbClr val="D0DE4E"/>
      </a:accent1>
      <a:accent2>
        <a:srgbClr val="3D5157"/>
      </a:accent2>
      <a:accent3>
        <a:srgbClr val="47653F"/>
      </a:accent3>
      <a:accent4>
        <a:srgbClr val="607E4C"/>
      </a:accent4>
      <a:accent5>
        <a:srgbClr val="78A141"/>
      </a:accent5>
      <a:accent6>
        <a:srgbClr val="9BBB59"/>
      </a:accent6>
      <a:hlink>
        <a:srgbClr val="9BBB59"/>
      </a:hlink>
      <a:folHlink>
        <a:srgbClr val="9BBB59"/>
      </a:folHlink>
    </a:clrScheme>
    <a:fontScheme name="Custom 18">
      <a:majorFont>
        <a:latin typeface="Franklin Gothic Book"/>
        <a:ea typeface=""/>
        <a:cs typeface=""/>
      </a:majorFont>
      <a:minorFont>
        <a:latin typeface="Microsoft Sans Serif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50424_TF03896065" id="{98176BC5-0D8D-4170-BD08-D7C23308EDF1}" vid="{7FEC5B79-216F-432A-9C53-20A7F04E4D5C}"/>
    </a:ext>
  </a:extLst>
</a:theme>
</file>

<file path=ppt/theme/theme2.xml><?xml version="1.0" encoding="utf-8"?>
<a:theme xmlns:a="http://schemas.openxmlformats.org/drawingml/2006/main" name="Office テーマ">
  <a:themeElements>
    <a:clrScheme name="Small Business Flyer">
      <a:dk1>
        <a:sysClr val="windowText" lastClr="000000"/>
      </a:dk1>
      <a:lt1>
        <a:sysClr val="window" lastClr="FFFFFF"/>
      </a:lt1>
      <a:dk2>
        <a:srgbClr val="424243"/>
      </a:dk2>
      <a:lt2>
        <a:srgbClr val="E7E6E6"/>
      </a:lt2>
      <a:accent1>
        <a:srgbClr val="F7B800"/>
      </a:accent1>
      <a:accent2>
        <a:srgbClr val="256DB8"/>
      </a:accent2>
      <a:accent3>
        <a:srgbClr val="56A74A"/>
      </a:accent3>
      <a:accent4>
        <a:srgbClr val="E53E2E"/>
      </a:accent4>
      <a:accent5>
        <a:srgbClr val="717073"/>
      </a:accent5>
      <a:accent6>
        <a:srgbClr val="75496B"/>
      </a:accent6>
      <a:hlink>
        <a:srgbClr val="256DB8"/>
      </a:hlink>
      <a:folHlink>
        <a:srgbClr val="BFBFBF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Small Business Flyer">
      <a:dk1>
        <a:sysClr val="windowText" lastClr="000000"/>
      </a:dk1>
      <a:lt1>
        <a:sysClr val="window" lastClr="FFFFFF"/>
      </a:lt1>
      <a:dk2>
        <a:srgbClr val="424243"/>
      </a:dk2>
      <a:lt2>
        <a:srgbClr val="E7E6E6"/>
      </a:lt2>
      <a:accent1>
        <a:srgbClr val="F7B800"/>
      </a:accent1>
      <a:accent2>
        <a:srgbClr val="256DB8"/>
      </a:accent2>
      <a:accent3>
        <a:srgbClr val="56A74A"/>
      </a:accent3>
      <a:accent4>
        <a:srgbClr val="E53E2E"/>
      </a:accent4>
      <a:accent5>
        <a:srgbClr val="717073"/>
      </a:accent5>
      <a:accent6>
        <a:srgbClr val="75496B"/>
      </a:accent6>
      <a:hlink>
        <a:srgbClr val="256DB8"/>
      </a:hlink>
      <a:folHlink>
        <a:srgbClr val="BFBFBF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小規模ビジネス用のチラシ (緑色のデザイン)</Template>
  <TotalTime>404</TotalTime>
  <Words>216</Words>
  <Application>Microsoft Office PowerPoint</Application>
  <PresentationFormat>ユーザー設定</PresentationFormat>
  <Paragraphs>31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Microsoft Sans Serif</vt:lpstr>
      <vt:lpstr>小規模ビジネス用チラシ 8.5 x 11</vt:lpstr>
      <vt:lpstr>国際司法裁判所による国家の気候変動対策の義務に 関する勧告的意見の意義と今後の課題について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イベントのタイトル</dc:title>
  <dc:creator>梅原由</dc:creator>
  <cp:lastModifiedBy>law-jimu</cp:lastModifiedBy>
  <cp:revision>48</cp:revision>
  <dcterms:created xsi:type="dcterms:W3CDTF">2024-10-08T06:27:51Z</dcterms:created>
  <dcterms:modified xsi:type="dcterms:W3CDTF">2025-09-18T03:56:09Z</dcterms:modified>
</cp:coreProperties>
</file>