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6" r:id="rId1"/>
  </p:sldMasterIdLst>
  <p:notesMasterIdLst>
    <p:notesMasterId r:id="rId8"/>
  </p:notesMasterIdLst>
  <p:sldIdLst>
    <p:sldId id="256" r:id="rId2"/>
    <p:sldId id="261" r:id="rId3"/>
    <p:sldId id="258" r:id="rId4"/>
    <p:sldId id="259" r:id="rId5"/>
    <p:sldId id="257" r:id="rId6"/>
    <p:sldId id="260" r:id="rId7"/>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554" autoAdjust="0"/>
  </p:normalViewPr>
  <p:slideViewPr>
    <p:cSldViewPr snapToGrid="0">
      <p:cViewPr varScale="1">
        <p:scale>
          <a:sx n="41" d="100"/>
          <a:sy n="41" d="100"/>
        </p:scale>
        <p:origin x="18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64DEAF17-B68A-463D-A782-046CB041AE3C}" type="datetimeFigureOut">
              <a:rPr kumimoji="1" lang="ja-JP" altLang="en-US" smtClean="0"/>
              <a:t>2020/4/27</a:t>
            </a:fld>
            <a:endParaRPr kumimoji="1" lang="ja-JP" altLang="en-US"/>
          </a:p>
        </p:txBody>
      </p:sp>
      <p:sp>
        <p:nvSpPr>
          <p:cNvPr id="4" name="スライド イメージ プレースホルダー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71FA1758-FA76-47C5-BAA2-7753A6D8E9D8}" type="slidenum">
              <a:rPr kumimoji="1" lang="ja-JP" altLang="en-US" smtClean="0"/>
              <a:t>‹#›</a:t>
            </a:fld>
            <a:endParaRPr kumimoji="1" lang="ja-JP" altLang="en-US"/>
          </a:p>
        </p:txBody>
      </p:sp>
    </p:spTree>
    <p:extLst>
      <p:ext uri="{BB962C8B-B14F-4D97-AF65-F5344CB8AC3E}">
        <p14:creationId xmlns:p14="http://schemas.microsoft.com/office/powerpoint/2010/main" val="15940834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こんにちは。明治大学の生田太郎です。</a:t>
            </a:r>
            <a:endParaRPr kumimoji="1" lang="en-US" altLang="ja-JP" dirty="0"/>
          </a:p>
          <a:p>
            <a:r>
              <a:rPr kumimoji="1" lang="ja-JP" altLang="en-US" dirty="0"/>
              <a:t>これから、</a:t>
            </a:r>
            <a:r>
              <a:rPr kumimoji="1" lang="en-US" altLang="ja-JP" dirty="0"/>
              <a:t>PowerPoint</a:t>
            </a:r>
            <a:r>
              <a:rPr kumimoji="1" lang="ja-JP" altLang="en-US" dirty="0"/>
              <a:t>の配布資料の作成の説明をします。</a:t>
            </a:r>
          </a:p>
        </p:txBody>
      </p:sp>
      <p:sp>
        <p:nvSpPr>
          <p:cNvPr id="4" name="スライド番号プレースホルダー 3"/>
          <p:cNvSpPr>
            <a:spLocks noGrp="1"/>
          </p:cNvSpPr>
          <p:nvPr>
            <p:ph type="sldNum" sz="quarter" idx="5"/>
          </p:nvPr>
        </p:nvSpPr>
        <p:spPr/>
        <p:txBody>
          <a:bodyPr/>
          <a:lstStyle/>
          <a:p>
            <a:fld id="{71FA1758-FA76-47C5-BAA2-7753A6D8E9D8}" type="slidenum">
              <a:rPr kumimoji="1" lang="ja-JP" altLang="en-US" smtClean="0"/>
              <a:t>1</a:t>
            </a:fld>
            <a:endParaRPr kumimoji="1" lang="ja-JP" altLang="en-US"/>
          </a:p>
        </p:txBody>
      </p:sp>
    </p:spTree>
    <p:extLst>
      <p:ext uri="{BB962C8B-B14F-4D97-AF65-F5344CB8AC3E}">
        <p14:creationId xmlns:p14="http://schemas.microsoft.com/office/powerpoint/2010/main" val="2235505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PowerPoint</a:t>
            </a:r>
            <a:r>
              <a:rPr kumimoji="1" lang="ja-JP" altLang="en-US" dirty="0"/>
              <a:t>で作成したスライドは、配布資料の形で印刷をすることができます。</a:t>
            </a:r>
            <a:endParaRPr kumimoji="1" lang="en-US" altLang="ja-JP" dirty="0"/>
          </a:p>
          <a:p>
            <a:r>
              <a:rPr kumimoji="1" lang="ja-JP" altLang="en-US" dirty="0"/>
              <a:t>また、</a:t>
            </a:r>
            <a:r>
              <a:rPr kumimoji="1" lang="en-US" altLang="ja-JP" dirty="0"/>
              <a:t>PDF</a:t>
            </a:r>
            <a:r>
              <a:rPr kumimoji="1" lang="ja-JP" altLang="en-US" dirty="0"/>
              <a:t>というのをご存知ですか。</a:t>
            </a:r>
            <a:endParaRPr kumimoji="1" lang="en-US" altLang="ja-JP" dirty="0"/>
          </a:p>
          <a:p>
            <a:r>
              <a:rPr kumimoji="1" lang="en-US" altLang="ja-JP" dirty="0"/>
              <a:t>PDF</a:t>
            </a:r>
            <a:r>
              <a:rPr kumimoji="1" lang="ja-JP" altLang="en-US" dirty="0"/>
              <a:t>にすれば、そのファイルを使ってレイアウトを保持したまま印刷することができます。</a:t>
            </a:r>
            <a:endParaRPr kumimoji="1" lang="en-US" altLang="ja-JP" dirty="0"/>
          </a:p>
        </p:txBody>
      </p:sp>
      <p:sp>
        <p:nvSpPr>
          <p:cNvPr id="4" name="スライド番号プレースホルダー 3"/>
          <p:cNvSpPr>
            <a:spLocks noGrp="1"/>
          </p:cNvSpPr>
          <p:nvPr>
            <p:ph type="sldNum" sz="quarter" idx="10"/>
          </p:nvPr>
        </p:nvSpPr>
        <p:spPr/>
        <p:txBody>
          <a:bodyPr/>
          <a:lstStyle/>
          <a:p>
            <a:fld id="{71FA1758-FA76-47C5-BAA2-7753A6D8E9D8}" type="slidenum">
              <a:rPr kumimoji="1" lang="ja-JP" altLang="en-US" smtClean="0"/>
              <a:t>2</a:t>
            </a:fld>
            <a:endParaRPr kumimoji="1" lang="ja-JP" altLang="en-US"/>
          </a:p>
        </p:txBody>
      </p:sp>
    </p:spTree>
    <p:extLst>
      <p:ext uri="{BB962C8B-B14F-4D97-AF65-F5344CB8AC3E}">
        <p14:creationId xmlns:p14="http://schemas.microsoft.com/office/powerpoint/2010/main" val="480068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では、まず、</a:t>
            </a:r>
            <a:r>
              <a:rPr kumimoji="1" lang="en-US" altLang="ja-JP" dirty="0"/>
              <a:t>PowerPoint</a:t>
            </a:r>
            <a:r>
              <a:rPr kumimoji="1" lang="ja-JP" altLang="en-US" dirty="0"/>
              <a:t>の配布資料としての印刷の方法を説明します。</a:t>
            </a:r>
          </a:p>
        </p:txBody>
      </p:sp>
      <p:sp>
        <p:nvSpPr>
          <p:cNvPr id="4" name="スライド番号プレースホルダー 3"/>
          <p:cNvSpPr>
            <a:spLocks noGrp="1"/>
          </p:cNvSpPr>
          <p:nvPr>
            <p:ph type="sldNum" sz="quarter" idx="5"/>
          </p:nvPr>
        </p:nvSpPr>
        <p:spPr/>
        <p:txBody>
          <a:bodyPr/>
          <a:lstStyle/>
          <a:p>
            <a:fld id="{71FA1758-FA76-47C5-BAA2-7753A6D8E9D8}" type="slidenum">
              <a:rPr kumimoji="1" lang="ja-JP" altLang="en-US" smtClean="0"/>
              <a:t>3</a:t>
            </a:fld>
            <a:endParaRPr kumimoji="1" lang="ja-JP" altLang="en-US"/>
          </a:p>
        </p:txBody>
      </p:sp>
    </p:spTree>
    <p:extLst>
      <p:ext uri="{BB962C8B-B14F-4D97-AF65-F5344CB8AC3E}">
        <p14:creationId xmlns:p14="http://schemas.microsoft.com/office/powerpoint/2010/main" val="1252462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続いては、</a:t>
            </a:r>
            <a:r>
              <a:rPr kumimoji="1" lang="en-US" altLang="ja-JP" dirty="0"/>
              <a:t>PowerPoint</a:t>
            </a:r>
            <a:r>
              <a:rPr kumimoji="1" lang="ja-JP" altLang="en-US" dirty="0"/>
              <a:t>の配布資料として、ノートを含む印刷の方法を説明します。</a:t>
            </a:r>
          </a:p>
          <a:p>
            <a:r>
              <a:rPr kumimoji="1" lang="en-US" altLang="ja-JP" dirty="0"/>
              <a:t>PowerPoint</a:t>
            </a:r>
            <a:r>
              <a:rPr kumimoji="1" lang="ja-JP" altLang="en-US" dirty="0" err="1"/>
              <a:t>には</a:t>
            </a:r>
            <a:r>
              <a:rPr kumimoji="1" lang="ja-JP" altLang="en-US" dirty="0"/>
              <a:t>ノートという機能があります。ノートをつかれば、スライドからもれたコメントを配布資料に加えたり、あるいは、発表中の参考メモとして発表者だけが見ることもできます。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71FA1758-FA76-47C5-BAA2-7753A6D8E9D8}" type="slidenum">
              <a:rPr kumimoji="1" lang="ja-JP" altLang="en-US" smtClean="0"/>
              <a:t>4</a:t>
            </a:fld>
            <a:endParaRPr kumimoji="1" lang="ja-JP" altLang="en-US"/>
          </a:p>
        </p:txBody>
      </p:sp>
    </p:spTree>
    <p:extLst>
      <p:ext uri="{BB962C8B-B14F-4D97-AF65-F5344CB8AC3E}">
        <p14:creationId xmlns:p14="http://schemas.microsoft.com/office/powerpoint/2010/main" val="2153049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PowerPoint</a:t>
            </a:r>
            <a:r>
              <a:rPr kumimoji="1" lang="ja-JP" altLang="en-US" dirty="0"/>
              <a:t>のスライドを</a:t>
            </a:r>
            <a:r>
              <a:rPr kumimoji="1" lang="en-US" altLang="ja-JP" dirty="0"/>
              <a:t>PDF</a:t>
            </a:r>
            <a:r>
              <a:rPr kumimoji="1" lang="ja-JP" altLang="en-US" dirty="0"/>
              <a:t>ファイルに変換する方法はさまざまですが、</a:t>
            </a:r>
            <a:endParaRPr kumimoji="1" lang="en-US" altLang="ja-JP" dirty="0"/>
          </a:p>
          <a:p>
            <a:r>
              <a:rPr kumimoji="1" lang="ja-JP" altLang="en-US" dirty="0"/>
              <a:t>エクスポート　という機能を使うと、スライドのサイズを保持したまま</a:t>
            </a:r>
            <a:r>
              <a:rPr kumimoji="1" lang="en-US" altLang="ja-JP" dirty="0"/>
              <a:t>PDF</a:t>
            </a:r>
            <a:r>
              <a:rPr kumimoji="1" lang="ja-JP" altLang="en-US" dirty="0"/>
              <a:t>ファイルにして出力することができます。</a:t>
            </a:r>
          </a:p>
        </p:txBody>
      </p:sp>
      <p:sp>
        <p:nvSpPr>
          <p:cNvPr id="4" name="スライド番号プレースホルダー 3"/>
          <p:cNvSpPr>
            <a:spLocks noGrp="1"/>
          </p:cNvSpPr>
          <p:nvPr>
            <p:ph type="sldNum" sz="quarter" idx="5"/>
          </p:nvPr>
        </p:nvSpPr>
        <p:spPr/>
        <p:txBody>
          <a:bodyPr/>
          <a:lstStyle/>
          <a:p>
            <a:fld id="{71FA1758-FA76-47C5-BAA2-7753A6D8E9D8}" type="slidenum">
              <a:rPr kumimoji="1" lang="ja-JP" altLang="en-US" smtClean="0"/>
              <a:t>5</a:t>
            </a:fld>
            <a:endParaRPr kumimoji="1" lang="ja-JP" altLang="en-US"/>
          </a:p>
        </p:txBody>
      </p:sp>
    </p:spTree>
    <p:extLst>
      <p:ext uri="{BB962C8B-B14F-4D97-AF65-F5344CB8AC3E}">
        <p14:creationId xmlns:p14="http://schemas.microsoft.com/office/powerpoint/2010/main" val="1266227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いったん出力した</a:t>
            </a:r>
            <a:r>
              <a:rPr kumimoji="1" lang="en-US" altLang="ja-JP" dirty="0"/>
              <a:t>PDF</a:t>
            </a:r>
            <a:r>
              <a:rPr kumimoji="1" lang="ja-JP" altLang="en-US" dirty="0"/>
              <a:t>ファイルのスライドを、</a:t>
            </a:r>
            <a:r>
              <a:rPr kumimoji="1" lang="en-US" altLang="ja-JP" dirty="0"/>
              <a:t>Adobe Reader </a:t>
            </a:r>
            <a:r>
              <a:rPr kumimoji="1" lang="ja-JP" altLang="en-US" dirty="0"/>
              <a:t>で割付印刷することにより、配布資料の形に整えることができます。</a:t>
            </a:r>
            <a:endParaRPr kumimoji="1" lang="en-US" altLang="ja-JP" dirty="0"/>
          </a:p>
          <a:p>
            <a:r>
              <a:rPr kumimoji="1" lang="ja-JP" altLang="en-US" dirty="0"/>
              <a:t>こうしたほうが、</a:t>
            </a:r>
            <a:r>
              <a:rPr kumimoji="1" lang="en-US" altLang="ja-JP" dirty="0"/>
              <a:t>1</a:t>
            </a:r>
            <a:r>
              <a:rPr kumimoji="1" lang="ja-JP" altLang="en-US" dirty="0"/>
              <a:t>スライドあたりの大きさを大きくすることもできます。</a:t>
            </a:r>
            <a:endParaRPr kumimoji="1" lang="en-US" altLang="ja-JP" dirty="0"/>
          </a:p>
          <a:p>
            <a:r>
              <a:rPr kumimoji="1" lang="en-US" altLang="ja-JP" dirty="0"/>
              <a:t>PowerPoint</a:t>
            </a:r>
            <a:r>
              <a:rPr kumimoji="1" lang="ja-JP" altLang="en-US" dirty="0"/>
              <a:t>の配布資料機能では、自由に余白のサイズを変えることができませんので、いったん</a:t>
            </a:r>
            <a:r>
              <a:rPr kumimoji="1" lang="en-US" altLang="ja-JP" dirty="0"/>
              <a:t>PDF</a:t>
            </a:r>
            <a:r>
              <a:rPr kumimoji="1" lang="ja-JP" altLang="en-US" dirty="0"/>
              <a:t>にエクスポ</a:t>
            </a:r>
            <a:r>
              <a:rPr kumimoji="1" lang="en-US" altLang="ja-JP" dirty="0"/>
              <a:t>―</a:t>
            </a:r>
            <a:r>
              <a:rPr kumimoji="1" lang="ja-JP" altLang="en-US" dirty="0"/>
              <a:t>トしたほうが便利な場合もあります。</a:t>
            </a:r>
            <a:endParaRPr kumimoji="1" lang="en-US" altLang="ja-JP" dirty="0"/>
          </a:p>
          <a:p>
            <a:r>
              <a:rPr kumimoji="1" lang="ja-JP" altLang="en-US" dirty="0"/>
              <a:t>一方、</a:t>
            </a:r>
            <a:r>
              <a:rPr kumimoji="1" lang="en-US" altLang="ja-JP" dirty="0"/>
              <a:t>PowerPoint</a:t>
            </a:r>
            <a:r>
              <a:rPr kumimoji="1" lang="ja-JP" altLang="en-US" dirty="0"/>
              <a:t>の配布資料機能にも利点があります。それは、配布資料のページにヘッダーやフッターをつけることができる点です。</a:t>
            </a:r>
            <a:endParaRPr kumimoji="1" lang="en-US" altLang="ja-JP" dirty="0"/>
          </a:p>
        </p:txBody>
      </p:sp>
      <p:sp>
        <p:nvSpPr>
          <p:cNvPr id="4" name="スライド番号プレースホルダー 3"/>
          <p:cNvSpPr>
            <a:spLocks noGrp="1"/>
          </p:cNvSpPr>
          <p:nvPr>
            <p:ph type="sldNum" sz="quarter" idx="5"/>
          </p:nvPr>
        </p:nvSpPr>
        <p:spPr/>
        <p:txBody>
          <a:bodyPr/>
          <a:lstStyle/>
          <a:p>
            <a:fld id="{71FA1758-FA76-47C5-BAA2-7753A6D8E9D8}" type="slidenum">
              <a:rPr kumimoji="1" lang="ja-JP" altLang="en-US" smtClean="0"/>
              <a:t>6</a:t>
            </a:fld>
            <a:endParaRPr kumimoji="1" lang="ja-JP" altLang="en-US"/>
          </a:p>
        </p:txBody>
      </p:sp>
    </p:spTree>
    <p:extLst>
      <p:ext uri="{BB962C8B-B14F-4D97-AF65-F5344CB8AC3E}">
        <p14:creationId xmlns:p14="http://schemas.microsoft.com/office/powerpoint/2010/main" val="38957931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B18A70E2-625A-4CF2-850E-2F5DEDF8E4B4}" type="datetimeFigureOut">
              <a:rPr kumimoji="1" lang="ja-JP" altLang="en-US" smtClean="0"/>
              <a:t>2020/4/27</a:t>
            </a:fld>
            <a:endParaRPr kumimoji="1" lang="ja-JP" altLang="en-US"/>
          </a:p>
        </p:txBody>
      </p:sp>
      <p:sp>
        <p:nvSpPr>
          <p:cNvPr id="5" name="Footer Placeholder 4"/>
          <p:cNvSpPr>
            <a:spLocks noGrp="1"/>
          </p:cNvSpPr>
          <p:nvPr>
            <p:ph type="ftr" sz="quarter" idx="11"/>
          </p:nvPr>
        </p:nvSpPr>
        <p:spPr>
          <a:xfrm>
            <a:off x="1371600" y="4323845"/>
            <a:ext cx="6400800" cy="365125"/>
          </a:xfrm>
        </p:spPr>
        <p:txBody>
          <a:bodyPr/>
          <a:lstStyle/>
          <a:p>
            <a:endParaRPr kumimoji="1" lang="ja-JP" altLang="en-US"/>
          </a:p>
        </p:txBody>
      </p:sp>
      <p:sp>
        <p:nvSpPr>
          <p:cNvPr id="6" name="Slide Number Placeholder 5"/>
          <p:cNvSpPr>
            <a:spLocks noGrp="1"/>
          </p:cNvSpPr>
          <p:nvPr>
            <p:ph type="sldNum" sz="quarter" idx="12"/>
          </p:nvPr>
        </p:nvSpPr>
        <p:spPr>
          <a:xfrm>
            <a:off x="8077200" y="1430866"/>
            <a:ext cx="2743200" cy="365125"/>
          </a:xfrm>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2300368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3418732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18A70E2-625A-4CF2-850E-2F5DEDF8E4B4}" type="datetimeFigureOut">
              <a:rPr kumimoji="1" lang="ja-JP" altLang="en-US" smtClean="0"/>
              <a:t>2020/4/27</a:t>
            </a:fld>
            <a:endParaRPr kumimoji="1" lang="ja-JP" altLang="en-US"/>
          </a:p>
        </p:txBody>
      </p:sp>
      <p:sp>
        <p:nvSpPr>
          <p:cNvPr id="6" name="Footer Placeholder 5"/>
          <p:cNvSpPr>
            <a:spLocks noGrp="1"/>
          </p:cNvSpPr>
          <p:nvPr>
            <p:ph type="ftr" sz="quarter" idx="11"/>
          </p:nvPr>
        </p:nvSpPr>
        <p:spPr>
          <a:xfrm>
            <a:off x="685800" y="379941"/>
            <a:ext cx="6991492" cy="365125"/>
          </a:xfrm>
        </p:spPr>
        <p:txBody>
          <a:bodyPr/>
          <a:lstStyle/>
          <a:p>
            <a:endParaRPr kumimoji="1" lang="ja-JP" altLang="en-US"/>
          </a:p>
        </p:txBody>
      </p:sp>
      <p:sp>
        <p:nvSpPr>
          <p:cNvPr id="7" name="Slide Number Placeholder 6"/>
          <p:cNvSpPr>
            <a:spLocks noGrp="1"/>
          </p:cNvSpPr>
          <p:nvPr>
            <p:ph type="sldNum" sz="quarter" idx="12"/>
          </p:nvPr>
        </p:nvSpPr>
        <p:spPr>
          <a:xfrm>
            <a:off x="10862452" y="381000"/>
            <a:ext cx="643748" cy="365125"/>
          </a:xfrm>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2779834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18A70E2-625A-4CF2-850E-2F5DEDF8E4B4}" type="datetimeFigureOut">
              <a:rPr kumimoji="1" lang="ja-JP" altLang="en-US" smtClean="0"/>
              <a:t>2020/4/27</a:t>
            </a:fld>
            <a:endParaRPr kumimoji="1" lang="ja-JP" altLang="en-US"/>
          </a:p>
        </p:txBody>
      </p:sp>
      <p:sp>
        <p:nvSpPr>
          <p:cNvPr id="6" name="Footer Placeholder 5"/>
          <p:cNvSpPr>
            <a:spLocks noGrp="1"/>
          </p:cNvSpPr>
          <p:nvPr>
            <p:ph type="ftr" sz="quarter" idx="11"/>
          </p:nvPr>
        </p:nvSpPr>
        <p:spPr>
          <a:xfrm>
            <a:off x="685800" y="379941"/>
            <a:ext cx="6991492" cy="365125"/>
          </a:xfrm>
        </p:spPr>
        <p:txBody>
          <a:bodyPr/>
          <a:lstStyle/>
          <a:p>
            <a:endParaRPr kumimoji="1" lang="ja-JP" altLang="en-US"/>
          </a:p>
        </p:txBody>
      </p:sp>
      <p:sp>
        <p:nvSpPr>
          <p:cNvPr id="7" name="Slide Number Placeholder 6"/>
          <p:cNvSpPr>
            <a:spLocks noGrp="1"/>
          </p:cNvSpPr>
          <p:nvPr>
            <p:ph type="sldNum" sz="quarter" idx="12"/>
          </p:nvPr>
        </p:nvSpPr>
        <p:spPr>
          <a:xfrm>
            <a:off x="10862452" y="381000"/>
            <a:ext cx="643748" cy="365125"/>
          </a:xfrm>
        </p:spPr>
        <p:txBody>
          <a:bodyPr/>
          <a:lstStyle/>
          <a:p>
            <a:fld id="{F42A7E1C-B607-4697-A550-0D3D482673DD}" type="slidenum">
              <a:rPr kumimoji="1" lang="ja-JP" altLang="en-US" smtClean="0"/>
              <a:t>‹#›</a:t>
            </a:fld>
            <a:endParaRPr kumimoji="1" lang="ja-JP" alt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70467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B18A70E2-625A-4CF2-850E-2F5DEDF8E4B4}" type="datetimeFigureOut">
              <a:rPr kumimoji="1" lang="ja-JP" altLang="en-US" smtClean="0"/>
              <a:t>2020/4/27</a:t>
            </a:fld>
            <a:endParaRPr kumimoji="1" lang="ja-JP" altLang="en-US"/>
          </a:p>
        </p:txBody>
      </p:sp>
      <p:sp>
        <p:nvSpPr>
          <p:cNvPr id="6" name="Footer Placeholder 5"/>
          <p:cNvSpPr>
            <a:spLocks noGrp="1"/>
          </p:cNvSpPr>
          <p:nvPr>
            <p:ph type="ftr" sz="quarter" idx="11"/>
          </p:nvPr>
        </p:nvSpPr>
        <p:spPr>
          <a:xfrm>
            <a:off x="685800" y="378883"/>
            <a:ext cx="6991492" cy="365125"/>
          </a:xfrm>
        </p:spPr>
        <p:txBody>
          <a:bodyPr/>
          <a:lstStyle/>
          <a:p>
            <a:endParaRPr kumimoji="1" lang="ja-JP" altLang="en-US"/>
          </a:p>
        </p:txBody>
      </p:sp>
      <p:sp>
        <p:nvSpPr>
          <p:cNvPr id="7" name="Slide Number Placeholder 6"/>
          <p:cNvSpPr>
            <a:spLocks noGrp="1"/>
          </p:cNvSpPr>
          <p:nvPr>
            <p:ph type="sldNum" sz="quarter" idx="12"/>
          </p:nvPr>
        </p:nvSpPr>
        <p:spPr>
          <a:xfrm>
            <a:off x="10862452" y="381000"/>
            <a:ext cx="643748" cy="365125"/>
          </a:xfrm>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2199821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2747944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2938697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1706915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B18A70E2-625A-4CF2-850E-2F5DEDF8E4B4}" type="datetimeFigureOut">
              <a:rPr kumimoji="1" lang="ja-JP" altLang="en-US" smtClean="0"/>
              <a:t>2020/4/27</a:t>
            </a:fld>
            <a:endParaRPr kumimoji="1" lang="ja-JP" altLang="en-US"/>
          </a:p>
        </p:txBody>
      </p:sp>
      <p:sp>
        <p:nvSpPr>
          <p:cNvPr id="5" name="Footer Placeholder 4"/>
          <p:cNvSpPr>
            <a:spLocks noGrp="1"/>
          </p:cNvSpPr>
          <p:nvPr>
            <p:ph type="ftr" sz="quarter" idx="11"/>
          </p:nvPr>
        </p:nvSpPr>
        <p:spPr>
          <a:xfrm>
            <a:off x="685800" y="381000"/>
            <a:ext cx="6991492" cy="365125"/>
          </a:xfrm>
        </p:spPr>
        <p:txBody>
          <a:bodyPr/>
          <a:lstStyle/>
          <a:p>
            <a:endParaRPr kumimoji="1" lang="ja-JP" altLang="en-US"/>
          </a:p>
        </p:txBody>
      </p:sp>
      <p:sp>
        <p:nvSpPr>
          <p:cNvPr id="6" name="Slide Number Placeholder 5"/>
          <p:cNvSpPr>
            <a:spLocks noGrp="1"/>
          </p:cNvSpPr>
          <p:nvPr>
            <p:ph type="sldNum" sz="quarter" idx="12"/>
          </p:nvPr>
        </p:nvSpPr>
        <p:spPr>
          <a:xfrm>
            <a:off x="10862452" y="381000"/>
            <a:ext cx="643748" cy="365125"/>
          </a:xfrm>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4142176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1038920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B18A70E2-625A-4CF2-850E-2F5DEDF8E4B4}" type="datetimeFigureOut">
              <a:rPr kumimoji="1" lang="ja-JP" altLang="en-US" smtClean="0"/>
              <a:t>2020/4/27</a:t>
            </a:fld>
            <a:endParaRPr kumimoji="1" lang="ja-JP" altLang="en-US"/>
          </a:p>
        </p:txBody>
      </p:sp>
      <p:sp>
        <p:nvSpPr>
          <p:cNvPr id="5" name="Footer Placeholder 4"/>
          <p:cNvSpPr>
            <a:spLocks noGrp="1"/>
          </p:cNvSpPr>
          <p:nvPr>
            <p:ph type="ftr" sz="quarter" idx="11"/>
          </p:nvPr>
        </p:nvSpPr>
        <p:spPr>
          <a:xfrm>
            <a:off x="685800" y="381001"/>
            <a:ext cx="6991492" cy="364065"/>
          </a:xfrm>
        </p:spPr>
        <p:txBody>
          <a:bodyPr/>
          <a:lstStyle/>
          <a:p>
            <a:endParaRPr kumimoji="1" lang="ja-JP" altLang="en-US"/>
          </a:p>
        </p:txBody>
      </p:sp>
      <p:sp>
        <p:nvSpPr>
          <p:cNvPr id="6" name="Slide Number Placeholder 5"/>
          <p:cNvSpPr>
            <a:spLocks noGrp="1"/>
          </p:cNvSpPr>
          <p:nvPr>
            <p:ph type="sldNum" sz="quarter" idx="12"/>
          </p:nvPr>
        </p:nvSpPr>
        <p:spPr>
          <a:xfrm>
            <a:off x="10862452" y="381000"/>
            <a:ext cx="643748" cy="365125"/>
          </a:xfrm>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2114629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174293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5800" y="3132666"/>
            <a:ext cx="5311775" cy="308601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3132666"/>
            <a:ext cx="5334000" cy="308601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1187562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1939509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1257825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2461786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8A70E2-625A-4CF2-850E-2F5DEDF8E4B4}" type="datetimeFigureOut">
              <a:rPr kumimoji="1" lang="ja-JP" altLang="en-US" smtClean="0"/>
              <a:t>2020/4/27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1671845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18A70E2-625A-4CF2-850E-2F5DEDF8E4B4}" type="datetimeFigureOut">
              <a:rPr kumimoji="1" lang="ja-JP" altLang="en-US" smtClean="0"/>
              <a:t>2020/4/27</a:t>
            </a:fld>
            <a:endParaRPr kumimoji="1" lang="ja-JP" alt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42A7E1C-B607-4697-A550-0D3D482673DD}" type="slidenum">
              <a:rPr kumimoji="1" lang="ja-JP" altLang="en-US" smtClean="0"/>
              <a:t>‹#›</a:t>
            </a:fld>
            <a:endParaRPr kumimoji="1" lang="ja-JP" altLang="en-US"/>
          </a:p>
        </p:txBody>
      </p:sp>
    </p:spTree>
    <p:extLst>
      <p:ext uri="{BB962C8B-B14F-4D97-AF65-F5344CB8AC3E}">
        <p14:creationId xmlns:p14="http://schemas.microsoft.com/office/powerpoint/2010/main" val="548841405"/>
      </p:ext>
    </p:extLst>
  </p:cSld>
  <p:clrMap bg1="dk1" tx1="lt1" bg2="dk2" tx2="lt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 id="2147484028" r:id="rId12"/>
    <p:sldLayoutId id="2147484029" r:id="rId13"/>
    <p:sldLayoutId id="2147484030" r:id="rId14"/>
    <p:sldLayoutId id="2147484031" r:id="rId15"/>
    <p:sldLayoutId id="2147484032" r:id="rId16"/>
    <p:sldLayoutId id="2147484033" r:id="rId17"/>
  </p:sldLayoutIdLst>
  <p:txStyles>
    <p:titleStyle>
      <a:lvl1pPr algn="r" defTabSz="914400" rtl="0" eaLnBrk="1" latinLnBrk="0" hangingPunct="1">
        <a:lnSpc>
          <a:spcPct val="90000"/>
        </a:lnSpc>
        <a:spcBef>
          <a:spcPct val="0"/>
        </a:spcBef>
        <a:buNone/>
        <a:defRPr kumimoji="1"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7FD09E-3E17-4A2B-8073-A2F2B5839F3D}"/>
              </a:ext>
            </a:extLst>
          </p:cNvPr>
          <p:cNvSpPr>
            <a:spLocks noGrp="1"/>
          </p:cNvSpPr>
          <p:nvPr>
            <p:ph type="ctrTitle"/>
          </p:nvPr>
        </p:nvSpPr>
        <p:spPr/>
        <p:txBody>
          <a:bodyPr/>
          <a:lstStyle/>
          <a:p>
            <a:r>
              <a:rPr lang="ja-JP" altLang="en-US"/>
              <a:t>配布資料サンプル</a:t>
            </a:r>
            <a:r>
              <a:rPr lang="en-US" altLang="ja-JP"/>
              <a:t>1</a:t>
            </a:r>
            <a:endParaRPr kumimoji="1" lang="ja-JP" altLang="en-US" dirty="0"/>
          </a:p>
        </p:txBody>
      </p:sp>
      <p:sp>
        <p:nvSpPr>
          <p:cNvPr id="3" name="字幕 2">
            <a:extLst>
              <a:ext uri="{FF2B5EF4-FFF2-40B4-BE49-F238E27FC236}">
                <a16:creationId xmlns:a16="http://schemas.microsoft.com/office/drawing/2014/main" id="{3EE3A0DD-6E0F-4015-A1B8-6A5B926702A1}"/>
              </a:ext>
            </a:extLst>
          </p:cNvPr>
          <p:cNvSpPr>
            <a:spLocks noGrp="1"/>
          </p:cNvSpPr>
          <p:nvPr>
            <p:ph type="subTitle" idx="1"/>
          </p:nvPr>
        </p:nvSpPr>
        <p:spPr/>
        <p:txBody>
          <a:bodyPr/>
          <a:lstStyle/>
          <a:p>
            <a:r>
              <a:rPr kumimoji="1" lang="ja-JP" altLang="en-US" dirty="0"/>
              <a:t>生田太郎</a:t>
            </a:r>
          </a:p>
        </p:txBody>
      </p:sp>
    </p:spTree>
    <p:extLst>
      <p:ext uri="{BB962C8B-B14F-4D97-AF65-F5344CB8AC3E}">
        <p14:creationId xmlns:p14="http://schemas.microsoft.com/office/powerpoint/2010/main" val="2196006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89782E-2515-4AE4-93C3-BAD0021443F9}"/>
              </a:ext>
            </a:extLst>
          </p:cNvPr>
          <p:cNvSpPr>
            <a:spLocks noGrp="1"/>
          </p:cNvSpPr>
          <p:nvPr>
            <p:ph type="title"/>
          </p:nvPr>
        </p:nvSpPr>
        <p:spPr/>
        <p:txBody>
          <a:bodyPr/>
          <a:lstStyle/>
          <a:p>
            <a:r>
              <a:rPr kumimoji="1" lang="ja-JP" altLang="en-US" dirty="0"/>
              <a:t>配布資料の作成方法</a:t>
            </a:r>
          </a:p>
        </p:txBody>
      </p:sp>
      <p:sp>
        <p:nvSpPr>
          <p:cNvPr id="3" name="コンテンツ プレースホルダー 2">
            <a:extLst>
              <a:ext uri="{FF2B5EF4-FFF2-40B4-BE49-F238E27FC236}">
                <a16:creationId xmlns:a16="http://schemas.microsoft.com/office/drawing/2014/main" id="{B9A41D63-098F-46C8-B111-719C09D20C0D}"/>
              </a:ext>
            </a:extLst>
          </p:cNvPr>
          <p:cNvSpPr>
            <a:spLocks noGrp="1"/>
          </p:cNvSpPr>
          <p:nvPr>
            <p:ph idx="1"/>
          </p:nvPr>
        </p:nvSpPr>
        <p:spPr/>
        <p:txBody>
          <a:bodyPr/>
          <a:lstStyle/>
          <a:p>
            <a:r>
              <a:rPr kumimoji="1" lang="en-US" altLang="ja-JP" dirty="0"/>
              <a:t>PowerPoint</a:t>
            </a:r>
            <a:r>
              <a:rPr lang="ja-JP" altLang="en-US" dirty="0"/>
              <a:t>の</a:t>
            </a:r>
            <a:r>
              <a:rPr kumimoji="1" lang="ja-JP" altLang="en-US" dirty="0"/>
              <a:t>印刷機能を用いて作成</a:t>
            </a:r>
            <a:endParaRPr kumimoji="1" lang="en-US" altLang="ja-JP" dirty="0"/>
          </a:p>
          <a:p>
            <a:r>
              <a:rPr lang="en-US" altLang="ja-JP" dirty="0"/>
              <a:t>PowerPoint</a:t>
            </a:r>
            <a:r>
              <a:rPr lang="ja-JP" altLang="en-US" dirty="0"/>
              <a:t>のノートを配布資料に載せる方法</a:t>
            </a:r>
            <a:endParaRPr lang="en-US" altLang="ja-JP" dirty="0"/>
          </a:p>
          <a:p>
            <a:r>
              <a:rPr lang="en-US" altLang="ja-JP" dirty="0"/>
              <a:t>PowerPoint</a:t>
            </a:r>
            <a:r>
              <a:rPr lang="ja-JP" altLang="en-US" dirty="0"/>
              <a:t>から</a:t>
            </a:r>
            <a:r>
              <a:rPr lang="en-US" altLang="ja-JP" dirty="0"/>
              <a:t>pdf</a:t>
            </a:r>
            <a:r>
              <a:rPr lang="ja-JP" altLang="en-US"/>
              <a:t>を作成する方法</a:t>
            </a:r>
            <a:endParaRPr lang="en-US" altLang="ja-JP" dirty="0"/>
          </a:p>
          <a:p>
            <a:r>
              <a:rPr kumimoji="1" lang="en-US" altLang="ja-JP" dirty="0"/>
              <a:t>Adobe Reader</a:t>
            </a:r>
            <a:r>
              <a:rPr kumimoji="1" lang="ja-JP" altLang="en-US" dirty="0"/>
              <a:t>を用いた</a:t>
            </a:r>
            <a:r>
              <a:rPr kumimoji="1" lang="en-US" altLang="ja-JP" dirty="0"/>
              <a:t>pdf</a:t>
            </a:r>
            <a:r>
              <a:rPr kumimoji="1" lang="ja-JP" altLang="en-US" dirty="0"/>
              <a:t>から配布資料を作成する方法</a:t>
            </a:r>
          </a:p>
        </p:txBody>
      </p:sp>
    </p:spTree>
    <p:extLst>
      <p:ext uri="{BB962C8B-B14F-4D97-AF65-F5344CB8AC3E}">
        <p14:creationId xmlns:p14="http://schemas.microsoft.com/office/powerpoint/2010/main" val="2188480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7C8A6E-4D2B-491C-B8C4-64EB20B52318}"/>
              </a:ext>
            </a:extLst>
          </p:cNvPr>
          <p:cNvSpPr>
            <a:spLocks noGrp="1"/>
          </p:cNvSpPr>
          <p:nvPr>
            <p:ph type="title"/>
          </p:nvPr>
        </p:nvSpPr>
        <p:spPr/>
        <p:txBody>
          <a:bodyPr/>
          <a:lstStyle/>
          <a:p>
            <a:r>
              <a:rPr kumimoji="1" lang="ja-JP" altLang="en-US" dirty="0"/>
              <a:t>配布資料としての印刷方法</a:t>
            </a:r>
          </a:p>
        </p:txBody>
      </p:sp>
      <p:sp>
        <p:nvSpPr>
          <p:cNvPr id="3" name="コンテンツ プレースホルダー 2">
            <a:extLst>
              <a:ext uri="{FF2B5EF4-FFF2-40B4-BE49-F238E27FC236}">
                <a16:creationId xmlns:a16="http://schemas.microsoft.com/office/drawing/2014/main" id="{92601586-7145-434E-975E-62C9FFE9F22B}"/>
              </a:ext>
            </a:extLst>
          </p:cNvPr>
          <p:cNvSpPr>
            <a:spLocks noGrp="1"/>
          </p:cNvSpPr>
          <p:nvPr>
            <p:ph idx="1"/>
          </p:nvPr>
        </p:nvSpPr>
        <p:spPr/>
        <p:txBody>
          <a:bodyPr/>
          <a:lstStyle/>
          <a:p>
            <a:r>
              <a:rPr lang="ja-JP" altLang="en-US" dirty="0"/>
              <a:t>「ファイル」タブから「印刷」をクリック</a:t>
            </a:r>
            <a:endParaRPr lang="en-US" altLang="ja-JP" dirty="0"/>
          </a:p>
          <a:p>
            <a:r>
              <a:rPr lang="ja-JP" altLang="en-US" dirty="0"/>
              <a:t>「設定」→「フルページサイズのスライド」ボタンをクリック</a:t>
            </a:r>
            <a:endParaRPr lang="en-US" altLang="ja-JP" dirty="0"/>
          </a:p>
          <a:p>
            <a:r>
              <a:rPr lang="ja-JP" altLang="en-US" dirty="0"/>
              <a:t>プルダウンメニューが表示されるので「配布資料」ブロックの中から適当なレイアウトを選択</a:t>
            </a:r>
            <a:endParaRPr kumimoji="1" lang="ja-JP" altLang="en-US" dirty="0"/>
          </a:p>
        </p:txBody>
      </p:sp>
    </p:spTree>
    <p:extLst>
      <p:ext uri="{BB962C8B-B14F-4D97-AF65-F5344CB8AC3E}">
        <p14:creationId xmlns:p14="http://schemas.microsoft.com/office/powerpoint/2010/main" val="1413129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7C8A6E-4D2B-491C-B8C4-64EB20B52318}"/>
              </a:ext>
            </a:extLst>
          </p:cNvPr>
          <p:cNvSpPr>
            <a:spLocks noGrp="1"/>
          </p:cNvSpPr>
          <p:nvPr>
            <p:ph type="title"/>
          </p:nvPr>
        </p:nvSpPr>
        <p:spPr/>
        <p:txBody>
          <a:bodyPr/>
          <a:lstStyle/>
          <a:p>
            <a:r>
              <a:rPr kumimoji="1" lang="ja-JP" altLang="en-US" dirty="0"/>
              <a:t>ノートの印刷</a:t>
            </a:r>
          </a:p>
        </p:txBody>
      </p:sp>
      <p:sp>
        <p:nvSpPr>
          <p:cNvPr id="3" name="コンテンツ プレースホルダー 2">
            <a:extLst>
              <a:ext uri="{FF2B5EF4-FFF2-40B4-BE49-F238E27FC236}">
                <a16:creationId xmlns:a16="http://schemas.microsoft.com/office/drawing/2014/main" id="{92601586-7145-434E-975E-62C9FFE9F22B}"/>
              </a:ext>
            </a:extLst>
          </p:cNvPr>
          <p:cNvSpPr>
            <a:spLocks noGrp="1"/>
          </p:cNvSpPr>
          <p:nvPr>
            <p:ph idx="1"/>
          </p:nvPr>
        </p:nvSpPr>
        <p:spPr/>
        <p:txBody>
          <a:bodyPr/>
          <a:lstStyle/>
          <a:p>
            <a:r>
              <a:rPr lang="ja-JP" altLang="en-US" dirty="0"/>
              <a:t>「ファイル」タブから印刷をクリック</a:t>
            </a:r>
            <a:endParaRPr lang="en-US" altLang="ja-JP" dirty="0"/>
          </a:p>
          <a:p>
            <a:r>
              <a:rPr lang="ja-JP" altLang="en-US" dirty="0"/>
              <a:t>「設定」→「フルページサイズのスライド」をクリック</a:t>
            </a:r>
            <a:endParaRPr lang="en-US" altLang="ja-JP" dirty="0"/>
          </a:p>
          <a:p>
            <a:r>
              <a:rPr lang="ja-JP" altLang="en-US" dirty="0"/>
              <a:t>プルダウンメニューが表示されるのでノートを選択</a:t>
            </a:r>
            <a:endParaRPr lang="en-US" altLang="ja-JP" dirty="0"/>
          </a:p>
          <a:p>
            <a:endParaRPr kumimoji="1" lang="ja-JP" altLang="en-US" dirty="0"/>
          </a:p>
        </p:txBody>
      </p:sp>
    </p:spTree>
    <p:extLst>
      <p:ext uri="{BB962C8B-B14F-4D97-AF65-F5344CB8AC3E}">
        <p14:creationId xmlns:p14="http://schemas.microsoft.com/office/powerpoint/2010/main" val="3136863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7C8A6E-4D2B-491C-B8C4-64EB20B52318}"/>
              </a:ext>
            </a:extLst>
          </p:cNvPr>
          <p:cNvSpPr>
            <a:spLocks noGrp="1"/>
          </p:cNvSpPr>
          <p:nvPr>
            <p:ph type="title"/>
          </p:nvPr>
        </p:nvSpPr>
        <p:spPr/>
        <p:txBody>
          <a:bodyPr/>
          <a:lstStyle/>
          <a:p>
            <a:r>
              <a:rPr lang="en-US" altLang="ja-JP" dirty="0"/>
              <a:t>PDF</a:t>
            </a:r>
            <a:r>
              <a:rPr kumimoji="1" lang="ja-JP" altLang="en-US" dirty="0" err="1"/>
              <a:t>への</a:t>
            </a:r>
            <a:r>
              <a:rPr kumimoji="1" lang="ja-JP" altLang="en-US" dirty="0"/>
              <a:t>変換</a:t>
            </a:r>
          </a:p>
        </p:txBody>
      </p:sp>
      <p:sp>
        <p:nvSpPr>
          <p:cNvPr id="3" name="コンテンツ プレースホルダー 2">
            <a:extLst>
              <a:ext uri="{FF2B5EF4-FFF2-40B4-BE49-F238E27FC236}">
                <a16:creationId xmlns:a16="http://schemas.microsoft.com/office/drawing/2014/main" id="{92601586-7145-434E-975E-62C9FFE9F22B}"/>
              </a:ext>
            </a:extLst>
          </p:cNvPr>
          <p:cNvSpPr>
            <a:spLocks noGrp="1"/>
          </p:cNvSpPr>
          <p:nvPr>
            <p:ph idx="1"/>
          </p:nvPr>
        </p:nvSpPr>
        <p:spPr/>
        <p:txBody>
          <a:bodyPr/>
          <a:lstStyle/>
          <a:p>
            <a:r>
              <a:rPr lang="en-US" altLang="ja-JP" dirty="0"/>
              <a:t>PDF</a:t>
            </a:r>
            <a:r>
              <a:rPr lang="ja-JP" altLang="en-US" dirty="0" err="1"/>
              <a:t>への</a:t>
            </a:r>
            <a:r>
              <a:rPr lang="ja-JP" altLang="en-US" dirty="0"/>
              <a:t>変換は</a:t>
            </a:r>
            <a:br>
              <a:rPr lang="en-US" altLang="ja-JP" dirty="0"/>
            </a:br>
            <a:r>
              <a:rPr lang="ja-JP" altLang="en-US" dirty="0"/>
              <a:t>「ファイル</a:t>
            </a:r>
            <a:r>
              <a:rPr kumimoji="1" lang="ja-JP" altLang="en-US" dirty="0"/>
              <a:t>」→「エクスポート」→「</a:t>
            </a:r>
            <a:r>
              <a:rPr kumimoji="1" lang="en-US" altLang="ja-JP" dirty="0"/>
              <a:t>PDF/XPS</a:t>
            </a:r>
            <a:r>
              <a:rPr kumimoji="1" lang="ja-JP" altLang="en-US" dirty="0"/>
              <a:t>の作成」</a:t>
            </a:r>
          </a:p>
        </p:txBody>
      </p:sp>
    </p:spTree>
    <p:extLst>
      <p:ext uri="{BB962C8B-B14F-4D97-AF65-F5344CB8AC3E}">
        <p14:creationId xmlns:p14="http://schemas.microsoft.com/office/powerpoint/2010/main" val="2055057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7C8A6E-4D2B-491C-B8C4-64EB20B52318}"/>
              </a:ext>
            </a:extLst>
          </p:cNvPr>
          <p:cNvSpPr>
            <a:spLocks noGrp="1"/>
          </p:cNvSpPr>
          <p:nvPr>
            <p:ph type="title"/>
          </p:nvPr>
        </p:nvSpPr>
        <p:spPr/>
        <p:txBody>
          <a:bodyPr/>
          <a:lstStyle/>
          <a:p>
            <a:r>
              <a:rPr kumimoji="1" lang="en-US" altLang="ja-JP" dirty="0"/>
              <a:t>Adobe Reader</a:t>
            </a:r>
            <a:r>
              <a:rPr kumimoji="1" lang="ja-JP" altLang="en-US" dirty="0"/>
              <a:t>を用いた配布資料の作成</a:t>
            </a:r>
          </a:p>
        </p:txBody>
      </p:sp>
      <p:sp>
        <p:nvSpPr>
          <p:cNvPr id="3" name="コンテンツ プレースホルダー 2">
            <a:extLst>
              <a:ext uri="{FF2B5EF4-FFF2-40B4-BE49-F238E27FC236}">
                <a16:creationId xmlns:a16="http://schemas.microsoft.com/office/drawing/2014/main" id="{92601586-7145-434E-975E-62C9FFE9F22B}"/>
              </a:ext>
            </a:extLst>
          </p:cNvPr>
          <p:cNvSpPr>
            <a:spLocks noGrp="1"/>
          </p:cNvSpPr>
          <p:nvPr>
            <p:ph idx="1"/>
          </p:nvPr>
        </p:nvSpPr>
        <p:spPr/>
        <p:txBody>
          <a:bodyPr/>
          <a:lstStyle/>
          <a:p>
            <a:r>
              <a:rPr kumimoji="1" lang="ja-JP" altLang="en-US" dirty="0"/>
              <a:t>保存した</a:t>
            </a:r>
            <a:r>
              <a:rPr kumimoji="1" lang="en-US" altLang="ja-JP" dirty="0"/>
              <a:t>pdf</a:t>
            </a:r>
            <a:r>
              <a:rPr kumimoji="1" lang="ja-JP" altLang="en-US" dirty="0"/>
              <a:t>を</a:t>
            </a:r>
            <a:r>
              <a:rPr kumimoji="1" lang="en-US" altLang="ja-JP" dirty="0"/>
              <a:t>Adobe Reader</a:t>
            </a:r>
            <a:r>
              <a:rPr kumimoji="1" lang="ja-JP" altLang="en-US" dirty="0"/>
              <a:t>で読み込む</a:t>
            </a:r>
            <a:endParaRPr kumimoji="1" lang="en-US" altLang="ja-JP" dirty="0"/>
          </a:p>
          <a:p>
            <a:r>
              <a:rPr kumimoji="1" lang="ja-JP" altLang="en-US" dirty="0"/>
              <a:t>「印刷」→「</a:t>
            </a:r>
            <a:r>
              <a:rPr kumimoji="1" lang="en-US" altLang="ja-JP" dirty="0"/>
              <a:t>1</a:t>
            </a:r>
            <a:r>
              <a:rPr kumimoji="1" lang="ja-JP" altLang="en-US" dirty="0"/>
              <a:t>枚当たりのページ数」を指定</a:t>
            </a:r>
          </a:p>
        </p:txBody>
      </p:sp>
    </p:spTree>
    <p:extLst>
      <p:ext uri="{BB962C8B-B14F-4D97-AF65-F5344CB8AC3E}">
        <p14:creationId xmlns:p14="http://schemas.microsoft.com/office/powerpoint/2010/main" val="637399962"/>
      </p:ext>
    </p:extLst>
  </p:cSld>
  <p:clrMapOvr>
    <a:masterClrMapping/>
  </p:clrMapOvr>
</p:sld>
</file>

<file path=ppt/theme/theme1.xml><?xml version="1.0" encoding="utf-8"?>
<a:theme xmlns:a="http://schemas.openxmlformats.org/drawingml/2006/main" name="飛行機雲">
  <a:themeElements>
    <a:clrScheme name="飛行機雲">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飛行機雲">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飛行機雲">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TM04033937[[fn=飛行機雲]]</Template>
  <TotalTime>34</TotalTime>
  <Words>445</Words>
  <Application>Microsoft Office PowerPoint</Application>
  <PresentationFormat>ワイド画面</PresentationFormat>
  <Paragraphs>40</Paragraphs>
  <Slides>6</Slides>
  <Notes>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游ゴシック</vt:lpstr>
      <vt:lpstr>Arial</vt:lpstr>
      <vt:lpstr>Century Gothic</vt:lpstr>
      <vt:lpstr>飛行機雲</vt:lpstr>
      <vt:lpstr>配布資料サンプル1</vt:lpstr>
      <vt:lpstr>配布資料の作成方法</vt:lpstr>
      <vt:lpstr>配布資料としての印刷方法</vt:lpstr>
      <vt:lpstr>ノートの印刷</vt:lpstr>
      <vt:lpstr>PDFへの変換</vt:lpstr>
      <vt:lpstr>Adobe Readerを用いた配布資料の作成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配布資料1</dc:title>
  <dc:creator>od01369@wd.isc.meiji.ac.jp</dc:creator>
  <cp:lastModifiedBy>takafumi@wd.isc.meiji.ac.jp</cp:lastModifiedBy>
  <cp:revision>21</cp:revision>
  <dcterms:created xsi:type="dcterms:W3CDTF">2020-04-21T05:58:50Z</dcterms:created>
  <dcterms:modified xsi:type="dcterms:W3CDTF">2020-04-26T23:03:22Z</dcterms:modified>
</cp:coreProperties>
</file>