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46" autoAdjust="0"/>
    <p:restoredTop sz="94660"/>
  </p:normalViewPr>
  <p:slideViewPr>
    <p:cSldViewPr snapToGrid="0">
      <p:cViewPr varScale="1">
        <p:scale>
          <a:sx n="89" d="100"/>
          <a:sy n="89" d="100"/>
        </p:scale>
        <p:origin x="53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434E2CD-BC75-4B14-86D9-09568129EE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172C2546-AC7E-4BEC-AA2B-1F9822A07E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6E6A644-CE2F-4112-B506-503688BFB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101B6-EE1A-4845-9119-3C9D8CC656F0}" type="datetimeFigureOut">
              <a:rPr kumimoji="1" lang="ja-JP" altLang="en-US" smtClean="0"/>
              <a:t>2020/7/8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8BF3811-1029-4D7F-B746-F8BA311AFF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2CA4398-C409-456F-804C-278880EF43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A64AF-E45B-44CF-8022-A5C9DC939A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3491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2EA1726-53C3-46C1-B817-671633F5D0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8581BDB-F771-43D6-87B0-36BD18C8E4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25FE76D-C3DA-468B-B007-422CEA965B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101B6-EE1A-4845-9119-3C9D8CC656F0}" type="datetimeFigureOut">
              <a:rPr kumimoji="1" lang="ja-JP" altLang="en-US" smtClean="0"/>
              <a:t>2020/7/8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F10126F-A47C-47FA-BB4F-3FEB8E4186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0A3359B-4573-4376-B8DA-03877FF576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A64AF-E45B-44CF-8022-A5C9DC939A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4198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4D4DA9AA-0070-409C-8EC5-1A4FBA2653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36A688E-3D63-4488-9431-773D219A1B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8684ADF-EC36-484C-87C7-1E22729AE2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101B6-EE1A-4845-9119-3C9D8CC656F0}" type="datetimeFigureOut">
              <a:rPr kumimoji="1" lang="ja-JP" altLang="en-US" smtClean="0"/>
              <a:t>2020/7/8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93B8E85-5DBA-460E-BCA5-B87214EE0D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E863732-91D2-46BC-A3F8-9D71A9DC25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A64AF-E45B-44CF-8022-A5C9DC939A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8304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71D8BFC-3D8C-42D7-AC81-ABC4358F3B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9436676-B4E6-4DFB-B3BA-CE13217762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BD9D0A6-6002-4C7C-888B-F71609B5FE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101B6-EE1A-4845-9119-3C9D8CC656F0}" type="datetimeFigureOut">
              <a:rPr kumimoji="1" lang="ja-JP" altLang="en-US" smtClean="0"/>
              <a:t>2020/7/8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B65DCA1-76BD-4935-A80A-E4B67CB4A2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6761936-730C-40FF-8A9F-D54DB915F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A64AF-E45B-44CF-8022-A5C9DC939A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916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B7A3988-0F7B-4A97-A706-AE3A721B7C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111EE32-113F-4F0E-BEE2-1FF931CD64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5FEA9B2-2990-42F1-9CFF-6C09E17FC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101B6-EE1A-4845-9119-3C9D8CC656F0}" type="datetimeFigureOut">
              <a:rPr kumimoji="1" lang="ja-JP" altLang="en-US" smtClean="0"/>
              <a:t>2020/7/8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DB79621-6390-496D-BC29-64687EF0FC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63FAF4D-8BF9-43EE-84D6-25C52AE695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A64AF-E45B-44CF-8022-A5C9DC939A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9584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E2E0E7A-7D52-4DB4-8461-33DDA592BA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14B28E1-04BE-4C27-9522-7717CDB626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81FC3F4-1121-40AE-8CA8-E2A53B3A23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857E967-DD99-4616-A603-2385274ABD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101B6-EE1A-4845-9119-3C9D8CC656F0}" type="datetimeFigureOut">
              <a:rPr kumimoji="1" lang="ja-JP" altLang="en-US" smtClean="0"/>
              <a:t>2020/7/8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3E3A8E4-8263-439E-8E7E-659B9BDDCC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BE0B94F-3E1A-4865-9859-66533230B5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A64AF-E45B-44CF-8022-A5C9DC939A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4232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E3312A6-2F31-44F1-875C-A6CDB3ABCE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3275E51-5BCF-4059-BF4E-25A16E5CCB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D9D5359-A0BF-4CB5-B5F6-F4ECB2F715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A3E51187-6136-48F2-8666-C366869E6F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B1B6ED13-7BCF-4635-B0DC-9D09B924CE3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99BA5AAD-A268-4027-B701-69B270109E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101B6-EE1A-4845-9119-3C9D8CC656F0}" type="datetimeFigureOut">
              <a:rPr kumimoji="1" lang="ja-JP" altLang="en-US" smtClean="0"/>
              <a:t>2020/7/8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4360F754-A4C1-4245-89C4-D65EECECB2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6ACC7E6E-7081-4330-9EC6-39BD44AF3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A64AF-E45B-44CF-8022-A5C9DC939A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1105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3725D6C-095D-417D-9138-C401596222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62127278-7ABB-435A-BFA5-22B9ED1B2D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101B6-EE1A-4845-9119-3C9D8CC656F0}" type="datetimeFigureOut">
              <a:rPr kumimoji="1" lang="ja-JP" altLang="en-US" smtClean="0"/>
              <a:t>2020/7/8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165E2F91-B034-4946-B928-F699D4CB2A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729C5552-98FE-4BED-81BA-AA84D1778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A64AF-E45B-44CF-8022-A5C9DC939A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1739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2AFB0413-CE28-43CA-80DD-86D78E43E7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101B6-EE1A-4845-9119-3C9D8CC656F0}" type="datetimeFigureOut">
              <a:rPr kumimoji="1" lang="ja-JP" altLang="en-US" smtClean="0"/>
              <a:t>2020/7/8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F1697AC-A07D-4EA7-B52C-C097653A62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9463B629-6595-4B34-9E29-6E7DF5CBEE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A64AF-E45B-44CF-8022-A5C9DC939A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386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9AC795A-386D-4416-A7E6-062EBB06F3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6CCAA4B-0DA9-43EE-A3DC-1641833856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1CA462E-C44D-4155-8670-F36A0BA59F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8E8CD04-DF2E-4C0F-9BF3-EB091FFA8C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101B6-EE1A-4845-9119-3C9D8CC656F0}" type="datetimeFigureOut">
              <a:rPr kumimoji="1" lang="ja-JP" altLang="en-US" smtClean="0"/>
              <a:t>2020/7/8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729E44D-A3A3-4111-8B0B-8E4C230408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8B9155C-94E8-4D0B-B88D-0861D2FA6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A64AF-E45B-44CF-8022-A5C9DC939A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575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A041C7D-2376-4FEC-B1C0-9CA77941DF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03F4E068-DB19-40A4-81FC-1BB8E0E3B00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9C09F51-9D81-4FB6-BF2A-01E1BC137B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F343EAE-327A-4835-98F7-3002C15D9C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101B6-EE1A-4845-9119-3C9D8CC656F0}" type="datetimeFigureOut">
              <a:rPr kumimoji="1" lang="ja-JP" altLang="en-US" smtClean="0"/>
              <a:t>2020/7/8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94DCE30-15EE-46C9-941D-D9ECEA96DC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B0BA7CE-D75E-452A-B21B-924168645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A64AF-E45B-44CF-8022-A5C9DC939A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528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99DD5D9F-0919-4C6D-AEEC-7AE8056E84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5120698-6726-4278-B45A-532463BC8C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3649A85-1848-43B0-A96F-D6801F8BB9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C101B6-EE1A-4845-9119-3C9D8CC656F0}" type="datetimeFigureOut">
              <a:rPr kumimoji="1" lang="ja-JP" altLang="en-US" smtClean="0"/>
              <a:t>2020/7/8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EAA8266-D452-4103-AE60-66EA155FCA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B32874A-0FDF-4294-B983-51A4892D0C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AA64AF-E45B-44CF-8022-A5C9DC939A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258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0806FFD7-0F3C-4319-976A-F1EEB3578EF1}"/>
              </a:ext>
            </a:extLst>
          </p:cNvPr>
          <p:cNvSpPr/>
          <p:nvPr/>
        </p:nvSpPr>
        <p:spPr>
          <a:xfrm>
            <a:off x="7171710" y="3339315"/>
            <a:ext cx="4870227" cy="1137794"/>
          </a:xfrm>
          <a:prstGeom prst="rect">
            <a:avLst/>
          </a:prstGeom>
          <a:solidFill>
            <a:srgbClr val="7030A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4B99E51-5A8D-4012-9A1E-6AF1D735843D}"/>
              </a:ext>
            </a:extLst>
          </p:cNvPr>
          <p:cNvSpPr txBox="1"/>
          <p:nvPr/>
        </p:nvSpPr>
        <p:spPr>
          <a:xfrm>
            <a:off x="552903" y="357270"/>
            <a:ext cx="670440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2800" b="1" dirty="0"/>
              <a:t>明治大学の留学生受入数は年々増加中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80E4D27C-2BC7-4C42-B9DC-991B62969F50}"/>
              </a:ext>
            </a:extLst>
          </p:cNvPr>
          <p:cNvSpPr txBox="1"/>
          <p:nvPr/>
        </p:nvSpPr>
        <p:spPr>
          <a:xfrm>
            <a:off x="6648277" y="6131006"/>
            <a:ext cx="6096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1200" dirty="0"/>
              <a:t>(</a:t>
            </a:r>
            <a:r>
              <a:rPr lang="ja-JP" altLang="en-US" sz="1200" dirty="0"/>
              <a:t>出典</a:t>
            </a:r>
            <a:r>
              <a:rPr lang="en-US" altLang="ja-JP" sz="1200" dirty="0"/>
              <a:t>)</a:t>
            </a:r>
            <a:r>
              <a:rPr lang="ja-JP" altLang="en-US" sz="1200" dirty="0"/>
              <a:t> 明治大学外国人受入留学生数及び海外派遣留学生数</a:t>
            </a:r>
            <a:endParaRPr lang="en-US" altLang="ja-JP" sz="1200" dirty="0"/>
          </a:p>
          <a:p>
            <a:r>
              <a:rPr lang="en-US" altLang="ja-JP" sz="1200" dirty="0"/>
              <a:t>https://www.meiji.ac.jp/koho/disclosure/student/6t5h7p00000157xn-att</a:t>
            </a:r>
          </a:p>
          <a:p>
            <a:r>
              <a:rPr lang="en-US" altLang="ja-JP" sz="1200" dirty="0"/>
              <a:t>2020</a:t>
            </a:r>
            <a:r>
              <a:rPr lang="ja-JP" altLang="en-US" sz="1200" dirty="0"/>
              <a:t>年</a:t>
            </a:r>
            <a:r>
              <a:rPr lang="en-US" altLang="ja-JP" sz="1200" dirty="0"/>
              <a:t>7</a:t>
            </a:r>
            <a:r>
              <a:rPr lang="ja-JP" altLang="en-US" sz="1200" dirty="0"/>
              <a:t>月閲覧</a:t>
            </a:r>
          </a:p>
        </p:txBody>
      </p:sp>
      <p:pic>
        <p:nvPicPr>
          <p:cNvPr id="13" name="図 12">
            <a:extLst>
              <a:ext uri="{FF2B5EF4-FFF2-40B4-BE49-F238E27FC236}">
                <a16:creationId xmlns:a16="http://schemas.microsoft.com/office/drawing/2014/main" id="{95A8004B-6DB3-4071-B4B2-60031D7085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459" y="1106961"/>
            <a:ext cx="6823248" cy="5024045"/>
          </a:xfrm>
          <a:prstGeom prst="rect">
            <a:avLst/>
          </a:prstGeom>
        </p:spPr>
      </p:pic>
      <p:pic>
        <p:nvPicPr>
          <p:cNvPr id="1026" name="Picture 2" descr="シンボルマーク・めいじろう | シンボルマーク, 大学, 大学案内">
            <a:extLst>
              <a:ext uri="{FF2B5EF4-FFF2-40B4-BE49-F238E27FC236}">
                <a16:creationId xmlns:a16="http://schemas.microsoft.com/office/drawing/2014/main" id="{2A3FD7A1-1B08-49DA-A382-BE7B496B6D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21034" y="313741"/>
            <a:ext cx="1460740" cy="635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D0805E6-359F-46C7-B358-D8124FFD9ABF}"/>
              </a:ext>
            </a:extLst>
          </p:cNvPr>
          <p:cNvSpPr txBox="1"/>
          <p:nvPr/>
        </p:nvSpPr>
        <p:spPr>
          <a:xfrm>
            <a:off x="7214863" y="3557504"/>
            <a:ext cx="4870227" cy="7540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dirty="0"/>
              <a:t>2014</a:t>
            </a:r>
            <a:r>
              <a:rPr lang="ja-JP" altLang="en-US" dirty="0"/>
              <a:t>年度</a:t>
            </a:r>
            <a:r>
              <a:rPr lang="en-US" altLang="ja-JP" dirty="0"/>
              <a:t>(</a:t>
            </a:r>
            <a:r>
              <a:rPr lang="ja-JP" altLang="en-US" dirty="0"/>
              <a:t>計</a:t>
            </a:r>
            <a:r>
              <a:rPr lang="en-US" altLang="ja-JP" dirty="0"/>
              <a:t>1603</a:t>
            </a:r>
            <a:r>
              <a:rPr lang="ja-JP" altLang="en-US" dirty="0"/>
              <a:t>人</a:t>
            </a:r>
            <a:r>
              <a:rPr lang="en-US" altLang="ja-JP" dirty="0"/>
              <a:t>)</a:t>
            </a:r>
            <a:r>
              <a:rPr lang="ja-JP" altLang="en-US" dirty="0"/>
              <a:t> → </a:t>
            </a:r>
            <a:r>
              <a:rPr lang="en-US" altLang="ja-JP" dirty="0"/>
              <a:t>2018</a:t>
            </a:r>
            <a:r>
              <a:rPr lang="ja-JP" altLang="en-US" dirty="0"/>
              <a:t>年度</a:t>
            </a:r>
            <a:r>
              <a:rPr lang="en-US" altLang="ja-JP" dirty="0"/>
              <a:t>(</a:t>
            </a:r>
            <a:r>
              <a:rPr lang="ja-JP" altLang="en-US" dirty="0"/>
              <a:t>計</a:t>
            </a:r>
            <a:r>
              <a:rPr lang="en-US" altLang="ja-JP" dirty="0"/>
              <a:t>2275</a:t>
            </a:r>
            <a:r>
              <a:rPr lang="ja-JP" altLang="en-US" dirty="0"/>
              <a:t>人</a:t>
            </a:r>
            <a:r>
              <a:rPr lang="en-US" altLang="ja-JP" dirty="0"/>
              <a:t>)</a:t>
            </a:r>
          </a:p>
          <a:p>
            <a:pPr>
              <a:spcBef>
                <a:spcPts val="600"/>
              </a:spcBef>
            </a:pPr>
            <a:r>
              <a:rPr lang="ja-JP" altLang="en-US" dirty="0"/>
              <a:t>   で </a:t>
            </a:r>
            <a:r>
              <a:rPr lang="ja-JP" altLang="en-US" sz="2000" b="1" dirty="0"/>
              <a:t>約</a:t>
            </a:r>
            <a:r>
              <a:rPr lang="en-US" altLang="ja-JP" sz="2000" b="1" dirty="0"/>
              <a:t>40%</a:t>
            </a:r>
            <a:r>
              <a:rPr lang="ja-JP" altLang="en-US" dirty="0"/>
              <a:t>の増加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6963313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62</Words>
  <Application>Microsoft Office PowerPoint</Application>
  <PresentationFormat>ワイド画面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Kazuki Endo</dc:creator>
  <cp:lastModifiedBy>Kazuki Endo</cp:lastModifiedBy>
  <cp:revision>20</cp:revision>
  <dcterms:created xsi:type="dcterms:W3CDTF">2020-07-08T01:16:29Z</dcterms:created>
  <dcterms:modified xsi:type="dcterms:W3CDTF">2020-07-08T01:51:33Z</dcterms:modified>
</cp:coreProperties>
</file>