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6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4E2CD-BC75-4B14-86D9-09568129E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2C2546-AC7E-4BEC-AA2B-1F9822A07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E6A644-CE2F-4112-B506-503688BF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BF3811-1029-4D7F-B746-F8BA311A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A4398-C409-456F-804C-278880EF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49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A1726-53C3-46C1-B817-671633F5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581BDB-F771-43D6-87B0-36BD18C8E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5FE76D-C3DA-468B-B007-422CEA96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0126F-A47C-47FA-BB4F-3FEB8E41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A3359B-4573-4376-B8DA-03877FF5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19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D4DA9AA-0070-409C-8EC5-1A4FBA265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6A688E-3D63-4488-9431-773D219A1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684ADF-EC36-484C-87C7-1E22729AE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3B8E85-5DBA-460E-BCA5-B87214EE0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863732-91D2-46BC-A3F8-9D71A9DC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3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D8BFC-3D8C-42D7-AC81-ABC4358F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436676-B4E6-4DFB-B3BA-CE1321776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9D0A6-6002-4C7C-888B-F71609B5F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65DCA1-76BD-4935-A80A-E4B67CB4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761936-730C-40FF-8A9F-D54DB915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7A3988-0F7B-4A97-A706-AE3A721B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1EE32-113F-4F0E-BEE2-1FF931CD6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FEA9B2-2990-42F1-9CFF-6C09E17FC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B79621-6390-496D-BC29-64687EF0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3FAF4D-8BF9-43EE-84D6-25C52AE6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58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2E0E7A-7D52-4DB4-8461-33DDA592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4B28E1-04BE-4C27-9522-7717CDB62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1FC3F4-1121-40AE-8CA8-E2A53B3A2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57E967-DD99-4616-A603-2385274A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E3A8E4-8263-439E-8E7E-659B9BDDC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E0B94F-3E1A-4865-9859-66533230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23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3312A6-2F31-44F1-875C-A6CDB3ABC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275E51-5BCF-4059-BF4E-25A16E5CC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9D5359-A0BF-4CB5-B5F6-F4ECB2F71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E51187-6136-48F2-8666-C366869E6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1B6ED13-7BCF-4635-B0DC-9D09B924C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BA5AAD-A268-4027-B701-69B27010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60F754-A4C1-4245-89C4-D65EECEC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CC7E6E-7081-4330-9EC6-39BD44AF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1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25D6C-095D-417D-9138-C4015962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127278-7ABB-435A-BFA5-22B9ED1B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5E2F91-B034-4946-B928-F699D4CB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9C5552-98FE-4BED-81BA-AA84D177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7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FB0413-CE28-43CA-80DD-86D78E43E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F1697AC-A07D-4EA7-B52C-C097653A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63B629-6595-4B34-9E29-6E7DF5CB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AC795A-386D-4416-A7E6-062EBB06F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CCAA4B-0DA9-43EE-A3DC-164183385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CA462E-C44D-4155-8670-F36A0BA59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E8CD04-DF2E-4C0F-9BF3-EB091FFA8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29E44D-A3A3-4111-8B0B-8E4C2304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B9155C-94E8-4D0B-B88D-0861D2FA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7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041C7D-2376-4FEC-B1C0-9CA77941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F4E068-DB19-40A4-81FC-1BB8E0E3B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C09F51-9D81-4FB6-BF2A-01E1BC137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343EAE-327A-4835-98F7-3002C15D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4DCE30-15EE-46C9-941D-D9ECEA96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0BA7CE-D75E-452A-B21B-92416864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2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9DD5D9F-0919-4C6D-AEEC-7AE8056E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120698-6726-4278-B45A-532463BC8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649A85-1848-43B0-A96F-D6801F8BB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101B6-EE1A-4845-9119-3C9D8CC656F0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AA8266-D452-4103-AE60-66EA155FC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32874A-0FDF-4294-B983-51A4892D0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64AF-E45B-44CF-8022-A5C9DC939A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5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806FFD7-0F3C-4319-976A-F1EEB3578EF1}"/>
              </a:ext>
            </a:extLst>
          </p:cNvPr>
          <p:cNvSpPr/>
          <p:nvPr/>
        </p:nvSpPr>
        <p:spPr>
          <a:xfrm>
            <a:off x="7171710" y="3339315"/>
            <a:ext cx="4870227" cy="1137794"/>
          </a:xfrm>
          <a:prstGeom prst="rect">
            <a:avLst/>
          </a:prstGeom>
          <a:solidFill>
            <a:srgbClr val="7030A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B99E51-5A8D-4012-9A1E-6AF1D735843D}"/>
              </a:ext>
            </a:extLst>
          </p:cNvPr>
          <p:cNvSpPr txBox="1"/>
          <p:nvPr/>
        </p:nvSpPr>
        <p:spPr>
          <a:xfrm>
            <a:off x="552903" y="357270"/>
            <a:ext cx="67044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明治大学の留学生受入数は年々増加中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0E4D27C-2BC7-4C42-B9DC-991B62969F50}"/>
              </a:ext>
            </a:extLst>
          </p:cNvPr>
          <p:cNvSpPr txBox="1"/>
          <p:nvPr/>
        </p:nvSpPr>
        <p:spPr>
          <a:xfrm>
            <a:off x="6648277" y="613100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/>
              <a:t>(</a:t>
            </a:r>
            <a:r>
              <a:rPr lang="ja-JP" altLang="en-US" sz="1200" dirty="0"/>
              <a:t>出典</a:t>
            </a:r>
            <a:r>
              <a:rPr lang="en-US" altLang="ja-JP" sz="1200" dirty="0"/>
              <a:t>)</a:t>
            </a:r>
            <a:r>
              <a:rPr lang="ja-JP" altLang="en-US" sz="1200" dirty="0"/>
              <a:t> 明治大学外国人受入留学生数及び海外派遣留学生数</a:t>
            </a:r>
            <a:endParaRPr lang="en-US" altLang="ja-JP" sz="1200" dirty="0"/>
          </a:p>
          <a:p>
            <a:r>
              <a:rPr lang="en-US" altLang="ja-JP" sz="1200" dirty="0"/>
              <a:t>https://www.meiji.ac.jp/koho/disclosure/student/6t5h7p00000157xn-att</a:t>
            </a:r>
          </a:p>
          <a:p>
            <a:r>
              <a:rPr lang="en-US" altLang="ja-JP" sz="1200" dirty="0"/>
              <a:t>2020</a:t>
            </a:r>
            <a:r>
              <a:rPr lang="ja-JP" altLang="en-US" sz="1200" dirty="0"/>
              <a:t>年</a:t>
            </a:r>
            <a:r>
              <a:rPr lang="en-US" altLang="ja-JP" sz="1200" dirty="0"/>
              <a:t>7</a:t>
            </a:r>
            <a:r>
              <a:rPr lang="ja-JP" altLang="en-US" sz="1200" dirty="0"/>
              <a:t>月閲覧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5A8004B-6DB3-4071-B4B2-60031D708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59" y="1106961"/>
            <a:ext cx="6823248" cy="5024045"/>
          </a:xfrm>
          <a:prstGeom prst="rect">
            <a:avLst/>
          </a:prstGeom>
        </p:spPr>
      </p:pic>
      <p:pic>
        <p:nvPicPr>
          <p:cNvPr id="1026" name="Picture 2" descr="シンボルマーク・めいじろう | シンボルマーク, 大学, 大学案内">
            <a:extLst>
              <a:ext uri="{FF2B5EF4-FFF2-40B4-BE49-F238E27FC236}">
                <a16:creationId xmlns:a16="http://schemas.microsoft.com/office/drawing/2014/main" id="{2A3FD7A1-1B08-49DA-A382-BE7B496B6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034" y="313741"/>
            <a:ext cx="1460740" cy="63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0805E6-359F-46C7-B358-D8124FFD9ABF}"/>
              </a:ext>
            </a:extLst>
          </p:cNvPr>
          <p:cNvSpPr txBox="1"/>
          <p:nvPr/>
        </p:nvSpPr>
        <p:spPr>
          <a:xfrm>
            <a:off x="7214863" y="3557504"/>
            <a:ext cx="4870227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2014</a:t>
            </a:r>
            <a:r>
              <a:rPr lang="ja-JP" altLang="en-US" dirty="0"/>
              <a:t>年度</a:t>
            </a:r>
            <a:r>
              <a:rPr lang="en-US" altLang="ja-JP" dirty="0"/>
              <a:t>(</a:t>
            </a:r>
            <a:r>
              <a:rPr lang="ja-JP" altLang="en-US" dirty="0"/>
              <a:t>計</a:t>
            </a:r>
            <a:r>
              <a:rPr lang="en-US" altLang="ja-JP" dirty="0"/>
              <a:t>1603</a:t>
            </a:r>
            <a:r>
              <a:rPr lang="ja-JP" altLang="en-US" dirty="0"/>
              <a:t>人</a:t>
            </a:r>
            <a:r>
              <a:rPr lang="en-US" altLang="ja-JP" dirty="0"/>
              <a:t>)</a:t>
            </a:r>
            <a:r>
              <a:rPr lang="ja-JP" altLang="en-US" dirty="0"/>
              <a:t> → </a:t>
            </a:r>
            <a:r>
              <a:rPr lang="en-US" altLang="ja-JP" dirty="0"/>
              <a:t>2018</a:t>
            </a:r>
            <a:r>
              <a:rPr lang="ja-JP" altLang="en-US" dirty="0"/>
              <a:t>年度</a:t>
            </a:r>
            <a:r>
              <a:rPr lang="en-US" altLang="ja-JP" dirty="0"/>
              <a:t>(</a:t>
            </a:r>
            <a:r>
              <a:rPr lang="ja-JP" altLang="en-US" dirty="0"/>
              <a:t>計</a:t>
            </a:r>
            <a:r>
              <a:rPr lang="en-US" altLang="ja-JP" dirty="0"/>
              <a:t>2275</a:t>
            </a:r>
            <a:r>
              <a:rPr lang="ja-JP" altLang="en-US" dirty="0"/>
              <a:t>人</a:t>
            </a:r>
            <a:r>
              <a:rPr lang="en-US" altLang="ja-JP" dirty="0"/>
              <a:t>)</a:t>
            </a:r>
          </a:p>
          <a:p>
            <a:pPr>
              <a:spcBef>
                <a:spcPts val="600"/>
              </a:spcBef>
            </a:pPr>
            <a:r>
              <a:rPr lang="ja-JP" altLang="en-US" dirty="0"/>
              <a:t>   で </a:t>
            </a:r>
            <a:r>
              <a:rPr lang="ja-JP" altLang="en-US" sz="2000" b="1" dirty="0"/>
              <a:t>約</a:t>
            </a:r>
            <a:r>
              <a:rPr lang="en-US" altLang="ja-JP" sz="2000" b="1" dirty="0"/>
              <a:t>40%</a:t>
            </a:r>
            <a:r>
              <a:rPr lang="ja-JP" altLang="en-US" dirty="0"/>
              <a:t>の増加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63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62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Kazuki Endo</dc:creator>
  <cp:lastModifiedBy>Kazuki Endo</cp:lastModifiedBy>
  <cp:revision>20</cp:revision>
  <dcterms:created xsi:type="dcterms:W3CDTF">2020-07-08T01:16:29Z</dcterms:created>
  <dcterms:modified xsi:type="dcterms:W3CDTF">2020-07-08T01:51:33Z</dcterms:modified>
</cp:coreProperties>
</file>