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3362883"/>
              </p:ext>
            </p:extLst>
          </p:nvPr>
        </p:nvGraphicFramePr>
        <p:xfrm>
          <a:off x="924792" y="997527"/>
          <a:ext cx="10276610" cy="5029200"/>
        </p:xfrm>
        <a:graphic>
          <a:graphicData uri="http://schemas.openxmlformats.org/drawingml/2006/table">
            <a:tbl>
              <a:tblPr/>
              <a:tblGrid>
                <a:gridCol w="2296390"/>
                <a:gridCol w="2347560"/>
                <a:gridCol w="1408165"/>
                <a:gridCol w="1408165"/>
                <a:gridCol w="1408165"/>
                <a:gridCol w="1408165"/>
              </a:tblGrid>
              <a:tr h="1367618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Case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Supply pressure[Pa]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Maximum differential</a:t>
                      </a:r>
                      <a:b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output pressure[Pa]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</a:tr>
              <a:tr h="117358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Opto-fludic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 conversion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element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1ｓｔ　stage of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2nd　stage of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LPA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Laser diode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A into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Laser diode</a:t>
                      </a:r>
                      <a:b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</a:b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ＭＳ Ｐゴシック" panose="020B0600070205080204" pitchFamily="50" charset="-128"/>
                        </a:rPr>
                        <a:t>B into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30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Ⅱ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-103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Ⅲ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-86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Ⅳ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-106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Ⅴ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200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Ⅶ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400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-78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295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Ⅷ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300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63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ＭＳ Ｐゴシック" panose="020B0600070205080204" pitchFamily="50" charset="-128"/>
                        </a:rPr>
                        <a:t>-92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正方形/長方形 6"/>
          <p:cNvSpPr/>
          <p:nvPr/>
        </p:nvSpPr>
        <p:spPr>
          <a:xfrm>
            <a:off x="932803" y="4156364"/>
            <a:ext cx="10268597" cy="293683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正方形/長方形 9"/>
          <p:cNvSpPr/>
          <p:nvPr/>
        </p:nvSpPr>
        <p:spPr>
          <a:xfrm>
            <a:off x="932803" y="4771816"/>
            <a:ext cx="10268597" cy="298948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正方形/長方形 11"/>
          <p:cNvSpPr/>
          <p:nvPr/>
        </p:nvSpPr>
        <p:spPr>
          <a:xfrm>
            <a:off x="939729" y="3539830"/>
            <a:ext cx="10268597" cy="29476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925873" y="3848095"/>
            <a:ext cx="10268597" cy="294765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60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7000"/>
                            </p:stCondLst>
                            <p:childTnLst>
                              <p:par>
                                <p:cTn id="20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0" grpId="0" animBg="1"/>
      <p:bldP spid="12" grpId="0" animBg="1"/>
      <p:bldP spid="13" grpId="0" animBg="1"/>
      <p:bldP spid="13" grpId="1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1618</TotalTime>
  <Words>71</Words>
  <Application>Microsoft Office PowerPoint</Application>
  <PresentationFormat>ワイド画面</PresentationFormat>
  <Paragraphs>56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125</cp:revision>
  <dcterms:created xsi:type="dcterms:W3CDTF">2014-03-17T02:27:26Z</dcterms:created>
  <dcterms:modified xsi:type="dcterms:W3CDTF">2017-04-25T00:44:34Z</dcterms:modified>
</cp:coreProperties>
</file>