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81" d="100"/>
          <a:sy n="81" d="100"/>
        </p:scale>
        <p:origin x="216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2014/10/14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1135380" y="365125"/>
            <a:ext cx="6408420" cy="1325563"/>
          </a:xfrm>
        </p:spPr>
        <p:txBody>
          <a:bodyPr/>
          <a:lstStyle/>
          <a:p>
            <a:r>
              <a:rPr lang="ja-JP" altLang="en-US" dirty="0"/>
              <a:t>アニメーション</a:t>
            </a:r>
            <a:r>
              <a:rPr lang="ja-JP" altLang="en-US" dirty="0" smtClean="0"/>
              <a:t>の基本</a:t>
            </a:r>
            <a:endParaRPr kumimoji="1" lang="ja-JP" altLang="en-US" dirty="0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>
          <a:xfrm>
            <a:off x="1033779" y="1814336"/>
            <a:ext cx="6590031" cy="30891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ja-JP" altLang="en-US" sz="4000" dirty="0" smtClean="0"/>
              <a:t>①アニメーションをつける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②アニメーションの種類</a:t>
            </a:r>
            <a:endParaRPr lang="en-US" altLang="ja-JP" sz="4000" dirty="0" smtClean="0"/>
          </a:p>
          <a:p>
            <a:pPr marL="0" indent="0">
              <a:buNone/>
            </a:pPr>
            <a:r>
              <a:rPr kumimoji="1" lang="ja-JP" altLang="en-US" sz="4000" dirty="0" smtClean="0"/>
              <a:t>③アニメーションの操作設定</a:t>
            </a:r>
            <a:endParaRPr kumimoji="1" lang="en-US" altLang="ja-JP" sz="4000" dirty="0" smtClean="0"/>
          </a:p>
          <a:p>
            <a:pPr marL="0" indent="0">
              <a:buNone/>
            </a:pPr>
            <a:r>
              <a:rPr lang="ja-JP" altLang="en-US" sz="4000" dirty="0" smtClean="0"/>
              <a:t>④スライドショー実行</a:t>
            </a:r>
            <a:endParaRPr lang="en-US" altLang="ja-JP" sz="4000" dirty="0" smtClean="0"/>
          </a:p>
          <a:p>
            <a:pPr marL="0" indent="0">
              <a:buNone/>
            </a:pPr>
            <a:endParaRPr kumimoji="1" lang="ja-JP" altLang="en-US" sz="4000" dirty="0"/>
          </a:p>
        </p:txBody>
      </p:sp>
      <p:cxnSp>
        <p:nvCxnSpPr>
          <p:cNvPr id="3" name="直線コネクタ 2"/>
          <p:cNvCxnSpPr/>
          <p:nvPr/>
        </p:nvCxnSpPr>
        <p:spPr>
          <a:xfrm flipV="1">
            <a:off x="1640052" y="3074670"/>
            <a:ext cx="4532148" cy="2257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22795" y="2754489"/>
            <a:ext cx="3409950" cy="323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7483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1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3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4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50000" y="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500"/>
                            </p:stCondLst>
                            <p:childTnLst>
                              <p:par>
                                <p:cTn id="44" presetID="10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1616</TotalTime>
  <Words>19</Words>
  <Application>Microsoft Office PowerPoint</Application>
  <PresentationFormat>ワイド画面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アニメーションの基本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124</cp:revision>
  <dcterms:created xsi:type="dcterms:W3CDTF">2014-03-17T02:27:26Z</dcterms:created>
  <dcterms:modified xsi:type="dcterms:W3CDTF">2014-10-14T06:56:34Z</dcterms:modified>
</cp:coreProperties>
</file>