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5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00B0F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A50021"/>
    <a:srgbClr val="6633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64" autoAdjust="0"/>
    <p:restoredTop sz="94660"/>
  </p:normalViewPr>
  <p:slideViewPr>
    <p:cSldViewPr snapToGrid="0">
      <p:cViewPr varScale="1">
        <p:scale>
          <a:sx n="81" d="100"/>
          <a:sy n="81" d="100"/>
        </p:scale>
        <p:origin x="102" y="3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740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1114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3670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391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219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371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734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6116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5408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399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602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9781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線コネクタ 1"/>
          <p:cNvCxnSpPr/>
          <p:nvPr/>
        </p:nvCxnSpPr>
        <p:spPr>
          <a:xfrm>
            <a:off x="6817217" y="3385077"/>
            <a:ext cx="0" cy="1745833"/>
          </a:xfrm>
          <a:prstGeom prst="line">
            <a:avLst/>
          </a:prstGeom>
          <a:ln w="889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/>
          <p:nvPr/>
        </p:nvCxnSpPr>
        <p:spPr>
          <a:xfrm>
            <a:off x="5427609" y="3419554"/>
            <a:ext cx="1423116" cy="0"/>
          </a:xfrm>
          <a:prstGeom prst="line">
            <a:avLst/>
          </a:prstGeom>
          <a:ln w="889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/>
          <p:cNvCxnSpPr/>
          <p:nvPr/>
        </p:nvCxnSpPr>
        <p:spPr>
          <a:xfrm rot="5400000">
            <a:off x="4689454" y="2709631"/>
            <a:ext cx="1503218" cy="0"/>
          </a:xfrm>
          <a:prstGeom prst="line">
            <a:avLst/>
          </a:prstGeom>
          <a:ln w="889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/>
          <p:cNvCxnSpPr/>
          <p:nvPr/>
        </p:nvCxnSpPr>
        <p:spPr>
          <a:xfrm flipH="1">
            <a:off x="6816035" y="3381519"/>
            <a:ext cx="1182" cy="1757263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/>
          <p:cNvCxnSpPr/>
          <p:nvPr/>
        </p:nvCxnSpPr>
        <p:spPr>
          <a:xfrm>
            <a:off x="5395212" y="3419892"/>
            <a:ext cx="1451955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/>
          <p:cNvCxnSpPr/>
          <p:nvPr/>
        </p:nvCxnSpPr>
        <p:spPr>
          <a:xfrm>
            <a:off x="5441063" y="1958022"/>
            <a:ext cx="0" cy="1503218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1582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線コネクタ 1"/>
          <p:cNvCxnSpPr/>
          <p:nvPr/>
        </p:nvCxnSpPr>
        <p:spPr>
          <a:xfrm>
            <a:off x="6817217" y="3385077"/>
            <a:ext cx="0" cy="1745833"/>
          </a:xfrm>
          <a:prstGeom prst="line">
            <a:avLst/>
          </a:prstGeom>
          <a:ln w="889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/>
          <p:nvPr/>
        </p:nvCxnSpPr>
        <p:spPr>
          <a:xfrm>
            <a:off x="5427609" y="3419554"/>
            <a:ext cx="1423116" cy="0"/>
          </a:xfrm>
          <a:prstGeom prst="line">
            <a:avLst/>
          </a:prstGeom>
          <a:ln w="889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/>
          <p:cNvCxnSpPr/>
          <p:nvPr/>
        </p:nvCxnSpPr>
        <p:spPr>
          <a:xfrm rot="5400000">
            <a:off x="4689454" y="2709631"/>
            <a:ext cx="1503218" cy="0"/>
          </a:xfrm>
          <a:prstGeom prst="line">
            <a:avLst/>
          </a:prstGeom>
          <a:ln w="889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/>
          <p:cNvCxnSpPr/>
          <p:nvPr/>
        </p:nvCxnSpPr>
        <p:spPr>
          <a:xfrm flipH="1">
            <a:off x="6816034" y="3399586"/>
            <a:ext cx="1966" cy="1742754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/>
          <p:cNvCxnSpPr/>
          <p:nvPr/>
        </p:nvCxnSpPr>
        <p:spPr>
          <a:xfrm>
            <a:off x="5385573" y="3419554"/>
            <a:ext cx="1465152" cy="10084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/>
          <p:cNvCxnSpPr/>
          <p:nvPr/>
        </p:nvCxnSpPr>
        <p:spPr>
          <a:xfrm flipH="1">
            <a:off x="5431858" y="1958022"/>
            <a:ext cx="7003" cy="1503218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9685">
            <a:off x="6234429" y="5028625"/>
            <a:ext cx="1309229" cy="1243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0310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0"/>
    </mc:Choice>
    <mc:Fallback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5.55112E-17 C 0.00039 -0.09792 0.0013 -0.22824 0.0013 -0.32593 C 0.00026 -0.32361 0.00208 -0.3294 0.00104 -0.32662 C 0.00299 -0.32662 -0.08008 -0.32454 -0.11862 -0.32523 C -0.11992 -0.40903 -0.11992 -0.50417 -0.12031 -0.58866 " pathEditMode="relative" rAng="5400000" ptsTypes="AAAAA">
                                      <p:cBhvr>
                                        <p:cTn id="6" dur="4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37" y="-29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1643</TotalTime>
  <Words>0</Words>
  <Application>Microsoft Office PowerPoint</Application>
  <PresentationFormat>ワイド画面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>Meiji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アニメーションの基本</dc:title>
  <dc:creator>999516</dc:creator>
  <cp:lastModifiedBy>黒　川　美智子</cp:lastModifiedBy>
  <cp:revision>130</cp:revision>
  <dcterms:created xsi:type="dcterms:W3CDTF">2014-03-17T02:27:26Z</dcterms:created>
  <dcterms:modified xsi:type="dcterms:W3CDTF">2017-04-25T02:19:41Z</dcterms:modified>
</cp:coreProperties>
</file>