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00B0F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A50021"/>
    <a:srgbClr val="663300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864" autoAdjust="0"/>
    <p:restoredTop sz="94660"/>
  </p:normalViewPr>
  <p:slideViewPr>
    <p:cSldViewPr snapToGrid="0">
      <p:cViewPr varScale="1">
        <p:scale>
          <a:sx n="92" d="100"/>
          <a:sy n="92" d="100"/>
        </p:scale>
        <p:origin x="552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nk-fs-54\TA$\2-LD&#29992;F_2014\01_LD&#20491;&#21029;&#12501;&#12457;&#12523;&#12480;\hashimoto\&#21402;&#29983;&#21172;&#20685;&#30465;&#65306;&#26085;&#26412;&#20154;&#12398;&#24179;&#22343;&#20313;&#21629;&#12288;&#24179;&#25104;&#65298;&#65297;&#24180;&#31777;&#26131;&#29983;&#21629;&#34920;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5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v>男性（歳）</c:v>
          </c:tx>
          <c:spPr>
            <a:gradFill rotWithShape="1">
              <a:gsLst>
                <a:gs pos="0">
                  <a:schemeClr val="accent1">
                    <a:satMod val="103000"/>
                    <a:lumMod val="102000"/>
                    <a:tint val="94000"/>
                  </a:schemeClr>
                </a:gs>
                <a:gs pos="50000">
                  <a:schemeClr val="accent1">
                    <a:satMod val="110000"/>
                    <a:lumMod val="100000"/>
                    <a:shade val="100000"/>
                  </a:schemeClr>
                </a:gs>
                <a:gs pos="100000">
                  <a:schemeClr val="accent1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  <a:sp3d/>
          </c:spPr>
          <c:invertIfNegative val="0"/>
          <c:cat>
            <c:numRef>
              <c:f>平均余命の推移!$A$4:$A$9</c:f>
              <c:numCache>
                <c:formatCode>General</c:formatCode>
                <c:ptCount val="6"/>
                <c:pt idx="0">
                  <c:v>1950</c:v>
                </c:pt>
                <c:pt idx="1">
                  <c:v>1960</c:v>
                </c:pt>
                <c:pt idx="2">
                  <c:v>1970</c:v>
                </c:pt>
                <c:pt idx="3">
                  <c:v>1980</c:v>
                </c:pt>
                <c:pt idx="4">
                  <c:v>1990</c:v>
                </c:pt>
                <c:pt idx="5">
                  <c:v>2000</c:v>
                </c:pt>
              </c:numCache>
            </c:numRef>
          </c:cat>
          <c:val>
            <c:numRef>
              <c:f>平均余命の推移!$H$4:$H$9</c:f>
              <c:numCache>
                <c:formatCode>General</c:formatCode>
                <c:ptCount val="6"/>
                <c:pt idx="0">
                  <c:v>58</c:v>
                </c:pt>
                <c:pt idx="1">
                  <c:v>65.319999999999993</c:v>
                </c:pt>
                <c:pt idx="2">
                  <c:v>69.31</c:v>
                </c:pt>
                <c:pt idx="3">
                  <c:v>73.349999999999994</c:v>
                </c:pt>
                <c:pt idx="4">
                  <c:v>75.92</c:v>
                </c:pt>
                <c:pt idx="5">
                  <c:v>77.72</c:v>
                </c:pt>
              </c:numCache>
            </c:numRef>
          </c:val>
          <c:shape val="cylinder"/>
        </c:ser>
        <c:ser>
          <c:idx val="1"/>
          <c:order val="1"/>
          <c:tx>
            <c:v>女性（歳）</c:v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/>
            <a:sp3d/>
          </c:spPr>
          <c:invertIfNegative val="0"/>
          <c:cat>
            <c:numRef>
              <c:f>平均余命の推移!$A$4:$A$9</c:f>
              <c:numCache>
                <c:formatCode>General</c:formatCode>
                <c:ptCount val="6"/>
                <c:pt idx="0">
                  <c:v>1950</c:v>
                </c:pt>
                <c:pt idx="1">
                  <c:v>1960</c:v>
                </c:pt>
                <c:pt idx="2">
                  <c:v>1970</c:v>
                </c:pt>
                <c:pt idx="3">
                  <c:v>1980</c:v>
                </c:pt>
                <c:pt idx="4">
                  <c:v>1990</c:v>
                </c:pt>
                <c:pt idx="5">
                  <c:v>2000</c:v>
                </c:pt>
              </c:numCache>
            </c:numRef>
          </c:cat>
          <c:val>
            <c:numRef>
              <c:f>平均余命の推移!$O$4:$O$9</c:f>
              <c:numCache>
                <c:formatCode>General</c:formatCode>
                <c:ptCount val="6"/>
                <c:pt idx="0">
                  <c:v>61.5</c:v>
                </c:pt>
                <c:pt idx="1">
                  <c:v>70.19</c:v>
                </c:pt>
                <c:pt idx="2">
                  <c:v>74.66</c:v>
                </c:pt>
                <c:pt idx="3">
                  <c:v>78.760000000000005</c:v>
                </c:pt>
                <c:pt idx="4">
                  <c:v>81.900000000000006</c:v>
                </c:pt>
                <c:pt idx="5">
                  <c:v>84.6</c:v>
                </c:pt>
              </c:numCache>
            </c:numRef>
          </c:val>
          <c:shape val="cylinder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39162848"/>
        <c:axId val="239163968"/>
        <c:axId val="0"/>
      </c:bar3DChart>
      <c:catAx>
        <c:axId val="2391628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39163968"/>
        <c:crosses val="autoZero"/>
        <c:auto val="1"/>
        <c:lblAlgn val="ctr"/>
        <c:lblOffset val="100"/>
        <c:noMultiLvlLbl val="0"/>
      </c:catAx>
      <c:valAx>
        <c:axId val="23916396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391628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7436250598392184"/>
          <c:y val="0.4084208756143925"/>
          <c:w val="0.1177758587959524"/>
          <c:h val="0.13719988164496466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2"/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900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2"/>
    </cs:fontRef>
    <cs:defRPr sz="900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900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1600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900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900" kern="1200"/>
  </cs:valueAxis>
  <cs:wall>
    <cs:lnRef idx="0"/>
    <cs:fillRef idx="0"/>
    <cs:effectRef idx="0"/>
    <cs:fontRef idx="minor">
      <a:schemeClr val="tx2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2014/10/21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87404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2014/10/21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1114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2014/10/21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3670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2014/10/21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1391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2014/10/21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8219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2014/10/21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8371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2014/10/21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1734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2014/10/21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6116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2014/10/21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5408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2014/10/21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43996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2014/10/21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6022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9EB04A-4C12-4D68-BE5A-367E04246DF1}" type="datetimeFigureOut">
              <a:rPr kumimoji="1" lang="ja-JP" altLang="en-US" smtClean="0"/>
              <a:t>2014/10/21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9781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平均余命の推移</a:t>
            </a:r>
            <a:endParaRPr kumimoji="1" lang="ja-JP" altLang="en-US" dirty="0"/>
          </a:p>
        </p:txBody>
      </p:sp>
      <p:graphicFrame>
        <p:nvGraphicFramePr>
          <p:cNvPr id="5" name="グラフ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58239969"/>
              </p:ext>
            </p:extLst>
          </p:nvPr>
        </p:nvGraphicFramePr>
        <p:xfrm>
          <a:off x="1417320" y="1577340"/>
          <a:ext cx="9692640" cy="46977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530933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8000"/>
    </mc:Choice>
    <mc:Fallback xmlns="">
      <p:transition spd="slow" advClick="0" advTm="8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5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2000"/>
                                        <p:tgtEl>
                                          <p:spTgt spid="5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 uiExpand="1">
        <p:bldSub>
          <a:bldChart bld="series"/>
        </p:bldSub>
      </p:bldGraphic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1613</TotalTime>
  <Words>4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平均余命の推移</vt:lpstr>
    </vt:vector>
  </TitlesOfParts>
  <Company>Meiji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アニメーションの基本</dc:title>
  <dc:creator>999516</dc:creator>
  <cp:lastModifiedBy>nkstaff05</cp:lastModifiedBy>
  <cp:revision>125</cp:revision>
  <dcterms:created xsi:type="dcterms:W3CDTF">2014-03-17T02:27:26Z</dcterms:created>
  <dcterms:modified xsi:type="dcterms:W3CDTF">2014-10-21T06:16:07Z</dcterms:modified>
</cp:coreProperties>
</file>