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62883"/>
              </p:ext>
            </p:extLst>
          </p:nvPr>
        </p:nvGraphicFramePr>
        <p:xfrm>
          <a:off x="924792" y="997527"/>
          <a:ext cx="10276610" cy="5029200"/>
        </p:xfrm>
        <a:graphic>
          <a:graphicData uri="http://schemas.openxmlformats.org/drawingml/2006/table">
            <a:tbl>
              <a:tblPr/>
              <a:tblGrid>
                <a:gridCol w="2296390"/>
                <a:gridCol w="2347560"/>
                <a:gridCol w="1408165"/>
                <a:gridCol w="1408165"/>
                <a:gridCol w="1408165"/>
                <a:gridCol w="1408165"/>
              </a:tblGrid>
              <a:tr h="136761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Case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Supply pressure[Pa]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Maximum differential</a:t>
                      </a:r>
                      <a:b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output pressure[Pa]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17358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Opto-fludic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 conversion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element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1ｓｔ　stage of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2nd　stage of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Laser diode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A into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Laser diode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B into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-106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932803" y="4156364"/>
            <a:ext cx="10268597" cy="29368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32803" y="4771816"/>
            <a:ext cx="10268597" cy="29894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39729" y="3539830"/>
            <a:ext cx="10268597" cy="29476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925873" y="3848095"/>
            <a:ext cx="10268597" cy="29476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60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</TotalTime>
  <Words>71</Words>
  <Application>Microsoft Office PowerPoint</Application>
  <PresentationFormat>ワイド画面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125</cp:revision>
  <dcterms:created xsi:type="dcterms:W3CDTF">2014-03-17T02:27:26Z</dcterms:created>
  <dcterms:modified xsi:type="dcterms:W3CDTF">2015-09-10T03:58:31Z</dcterms:modified>
</cp:coreProperties>
</file>