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00B0F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A50021"/>
    <a:srgbClr val="6633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64" autoAdjust="0"/>
    <p:restoredTop sz="94660"/>
  </p:normalViewPr>
  <p:slideViewPr>
    <p:cSldViewPr snapToGrid="0">
      <p:cViewPr varScale="1">
        <p:scale>
          <a:sx n="92" d="100"/>
          <a:sy n="92" d="100"/>
        </p:scale>
        <p:origin x="552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8740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1114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3670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391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219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371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1734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6116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5408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4399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6022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9781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80745"/>
          </a:xfrm>
        </p:spPr>
        <p:txBody>
          <a:bodyPr/>
          <a:lstStyle/>
          <a:p>
            <a:r>
              <a:rPr kumimoji="1" lang="ja-JP" altLang="en-US" dirty="0" smtClean="0"/>
              <a:t>中野キャンパスへのルート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28"/>
          <a:stretch/>
        </p:blipFill>
        <p:spPr>
          <a:xfrm>
            <a:off x="838200" y="1253826"/>
            <a:ext cx="10515600" cy="5086702"/>
          </a:xfrm>
        </p:spPr>
      </p:pic>
      <p:sp>
        <p:nvSpPr>
          <p:cNvPr id="16" name="フリーフォーム 15"/>
          <p:cNvSpPr/>
          <p:nvPr/>
        </p:nvSpPr>
        <p:spPr>
          <a:xfrm>
            <a:off x="2292263" y="4684734"/>
            <a:ext cx="8392438" cy="1211528"/>
          </a:xfrm>
          <a:custGeom>
            <a:avLst/>
            <a:gdLst>
              <a:gd name="connsiteX0" fmla="*/ 8392438 w 8392438"/>
              <a:gd name="connsiteY0" fmla="*/ 1202499 h 1211528"/>
              <a:gd name="connsiteX1" fmla="*/ 8179496 w 8392438"/>
              <a:gd name="connsiteY1" fmla="*/ 1152395 h 1211528"/>
              <a:gd name="connsiteX2" fmla="*/ 8166970 w 8392438"/>
              <a:gd name="connsiteY2" fmla="*/ 1077239 h 1211528"/>
              <a:gd name="connsiteX3" fmla="*/ 8154444 w 8392438"/>
              <a:gd name="connsiteY3" fmla="*/ 626302 h 1211528"/>
              <a:gd name="connsiteX4" fmla="*/ 8129392 w 8392438"/>
              <a:gd name="connsiteY4" fmla="*/ 475989 h 1211528"/>
              <a:gd name="connsiteX5" fmla="*/ 8104340 w 8392438"/>
              <a:gd name="connsiteY5" fmla="*/ 275573 h 1211528"/>
              <a:gd name="connsiteX6" fmla="*/ 8079288 w 8392438"/>
              <a:gd name="connsiteY6" fmla="*/ 237995 h 1211528"/>
              <a:gd name="connsiteX7" fmla="*/ 7415408 w 8392438"/>
              <a:gd name="connsiteY7" fmla="*/ 263047 h 1211528"/>
              <a:gd name="connsiteX8" fmla="*/ 7114784 w 8392438"/>
              <a:gd name="connsiteY8" fmla="*/ 275573 h 1211528"/>
              <a:gd name="connsiteX9" fmla="*/ 6651321 w 8392438"/>
              <a:gd name="connsiteY9" fmla="*/ 300625 h 1211528"/>
              <a:gd name="connsiteX10" fmla="*/ 5624186 w 8392438"/>
              <a:gd name="connsiteY10" fmla="*/ 288099 h 1211528"/>
              <a:gd name="connsiteX11" fmla="*/ 5549030 w 8392438"/>
              <a:gd name="connsiteY11" fmla="*/ 263047 h 1211528"/>
              <a:gd name="connsiteX12" fmla="*/ 5423770 w 8392438"/>
              <a:gd name="connsiteY12" fmla="*/ 225469 h 1211528"/>
              <a:gd name="connsiteX13" fmla="*/ 5386192 w 8392438"/>
              <a:gd name="connsiteY13" fmla="*/ 212943 h 1211528"/>
              <a:gd name="connsiteX14" fmla="*/ 5348614 w 8392438"/>
              <a:gd name="connsiteY14" fmla="*/ 200417 h 1211528"/>
              <a:gd name="connsiteX15" fmla="*/ 5323562 w 8392438"/>
              <a:gd name="connsiteY15" fmla="*/ 162839 h 1211528"/>
              <a:gd name="connsiteX16" fmla="*/ 5285984 w 8392438"/>
              <a:gd name="connsiteY16" fmla="*/ 137787 h 1211528"/>
              <a:gd name="connsiteX17" fmla="*/ 5260932 w 8392438"/>
              <a:gd name="connsiteY17" fmla="*/ 37578 h 1211528"/>
              <a:gd name="connsiteX18" fmla="*/ 5235879 w 8392438"/>
              <a:gd name="connsiteY18" fmla="*/ 12526 h 1211528"/>
              <a:gd name="connsiteX19" fmla="*/ 4960307 w 8392438"/>
              <a:gd name="connsiteY19" fmla="*/ 0 h 1211528"/>
              <a:gd name="connsiteX20" fmla="*/ 4409162 w 8392438"/>
              <a:gd name="connsiteY20" fmla="*/ 12526 h 1211528"/>
              <a:gd name="connsiteX21" fmla="*/ 4346532 w 8392438"/>
              <a:gd name="connsiteY21" fmla="*/ 25052 h 1211528"/>
              <a:gd name="connsiteX22" fmla="*/ 4296427 w 8392438"/>
              <a:gd name="connsiteY22" fmla="*/ 87682 h 1211528"/>
              <a:gd name="connsiteX23" fmla="*/ 4283901 w 8392438"/>
              <a:gd name="connsiteY23" fmla="*/ 150313 h 1211528"/>
              <a:gd name="connsiteX24" fmla="*/ 4233797 w 8392438"/>
              <a:gd name="connsiteY24" fmla="*/ 425885 h 1211528"/>
              <a:gd name="connsiteX25" fmla="*/ 3983277 w 8392438"/>
              <a:gd name="connsiteY25" fmla="*/ 413359 h 1211528"/>
              <a:gd name="connsiteX26" fmla="*/ 3469710 w 8392438"/>
              <a:gd name="connsiteY26" fmla="*/ 438411 h 1211528"/>
              <a:gd name="connsiteX27" fmla="*/ 3231715 w 8392438"/>
              <a:gd name="connsiteY27" fmla="*/ 450937 h 1211528"/>
              <a:gd name="connsiteX28" fmla="*/ 3031299 w 8392438"/>
              <a:gd name="connsiteY28" fmla="*/ 463463 h 1211528"/>
              <a:gd name="connsiteX29" fmla="*/ 2217107 w 8392438"/>
              <a:gd name="connsiteY29" fmla="*/ 450937 h 1211528"/>
              <a:gd name="connsiteX30" fmla="*/ 1816274 w 8392438"/>
              <a:gd name="connsiteY30" fmla="*/ 438411 h 1211528"/>
              <a:gd name="connsiteX31" fmla="*/ 1227551 w 8392438"/>
              <a:gd name="connsiteY31" fmla="*/ 450937 h 1211528"/>
              <a:gd name="connsiteX32" fmla="*/ 1077238 w 8392438"/>
              <a:gd name="connsiteY32" fmla="*/ 475989 h 1211528"/>
              <a:gd name="connsiteX33" fmla="*/ 964504 w 8392438"/>
              <a:gd name="connsiteY33" fmla="*/ 501041 h 1211528"/>
              <a:gd name="connsiteX34" fmla="*/ 889348 w 8392438"/>
              <a:gd name="connsiteY34" fmla="*/ 526093 h 1211528"/>
              <a:gd name="connsiteX35" fmla="*/ 839244 w 8392438"/>
              <a:gd name="connsiteY35" fmla="*/ 538619 h 1211528"/>
              <a:gd name="connsiteX36" fmla="*/ 764088 w 8392438"/>
              <a:gd name="connsiteY36" fmla="*/ 563671 h 1211528"/>
              <a:gd name="connsiteX37" fmla="*/ 663879 w 8392438"/>
              <a:gd name="connsiteY37" fmla="*/ 588724 h 1211528"/>
              <a:gd name="connsiteX38" fmla="*/ 551145 w 8392438"/>
              <a:gd name="connsiteY38" fmla="*/ 626302 h 1211528"/>
              <a:gd name="connsiteX39" fmla="*/ 513567 w 8392438"/>
              <a:gd name="connsiteY39" fmla="*/ 638828 h 1211528"/>
              <a:gd name="connsiteX40" fmla="*/ 475989 w 8392438"/>
              <a:gd name="connsiteY40" fmla="*/ 651354 h 1211528"/>
              <a:gd name="connsiteX41" fmla="*/ 413359 w 8392438"/>
              <a:gd name="connsiteY41" fmla="*/ 663880 h 1211528"/>
              <a:gd name="connsiteX42" fmla="*/ 237995 w 8392438"/>
              <a:gd name="connsiteY42" fmla="*/ 651354 h 1211528"/>
              <a:gd name="connsiteX43" fmla="*/ 162838 w 8392438"/>
              <a:gd name="connsiteY43" fmla="*/ 613776 h 1211528"/>
              <a:gd name="connsiteX44" fmla="*/ 125260 w 8392438"/>
              <a:gd name="connsiteY44" fmla="*/ 601250 h 1211528"/>
              <a:gd name="connsiteX45" fmla="*/ 87682 w 8392438"/>
              <a:gd name="connsiteY45" fmla="*/ 576198 h 1211528"/>
              <a:gd name="connsiteX46" fmla="*/ 0 w 8392438"/>
              <a:gd name="connsiteY46" fmla="*/ 538619 h 1211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8392438" h="1211528">
                <a:moveTo>
                  <a:pt x="8392438" y="1202499"/>
                </a:moveTo>
                <a:cubicBezTo>
                  <a:pt x="8236582" y="1192758"/>
                  <a:pt x="8201800" y="1252762"/>
                  <a:pt x="8179496" y="1152395"/>
                </a:cubicBezTo>
                <a:cubicBezTo>
                  <a:pt x="8173986" y="1127602"/>
                  <a:pt x="8171145" y="1102291"/>
                  <a:pt x="8166970" y="1077239"/>
                </a:cubicBezTo>
                <a:cubicBezTo>
                  <a:pt x="8162795" y="926927"/>
                  <a:pt x="8161121" y="776524"/>
                  <a:pt x="8154444" y="626302"/>
                </a:cubicBezTo>
                <a:cubicBezTo>
                  <a:pt x="8150141" y="529488"/>
                  <a:pt x="8150494" y="539294"/>
                  <a:pt x="8129392" y="475989"/>
                </a:cubicBezTo>
                <a:cubicBezTo>
                  <a:pt x="8128022" y="460915"/>
                  <a:pt x="8119871" y="316988"/>
                  <a:pt x="8104340" y="275573"/>
                </a:cubicBezTo>
                <a:cubicBezTo>
                  <a:pt x="8099054" y="261477"/>
                  <a:pt x="8087639" y="250521"/>
                  <a:pt x="8079288" y="237995"/>
                </a:cubicBezTo>
                <a:lnTo>
                  <a:pt x="7415408" y="263047"/>
                </a:lnTo>
                <a:lnTo>
                  <a:pt x="7114784" y="275573"/>
                </a:lnTo>
                <a:lnTo>
                  <a:pt x="6651321" y="300625"/>
                </a:lnTo>
                <a:cubicBezTo>
                  <a:pt x="6308943" y="296450"/>
                  <a:pt x="5966391" y="299765"/>
                  <a:pt x="5624186" y="288099"/>
                </a:cubicBezTo>
                <a:cubicBezTo>
                  <a:pt x="5597794" y="287199"/>
                  <a:pt x="5574649" y="269452"/>
                  <a:pt x="5549030" y="263047"/>
                </a:cubicBezTo>
                <a:cubicBezTo>
                  <a:pt x="5473307" y="244116"/>
                  <a:pt x="5515258" y="255965"/>
                  <a:pt x="5423770" y="225469"/>
                </a:cubicBezTo>
                <a:lnTo>
                  <a:pt x="5386192" y="212943"/>
                </a:lnTo>
                <a:lnTo>
                  <a:pt x="5348614" y="200417"/>
                </a:lnTo>
                <a:cubicBezTo>
                  <a:pt x="5340263" y="187891"/>
                  <a:pt x="5334207" y="173484"/>
                  <a:pt x="5323562" y="162839"/>
                </a:cubicBezTo>
                <a:cubicBezTo>
                  <a:pt x="5312917" y="152194"/>
                  <a:pt x="5292716" y="151252"/>
                  <a:pt x="5285984" y="137787"/>
                </a:cubicBezTo>
                <a:cubicBezTo>
                  <a:pt x="5270586" y="106991"/>
                  <a:pt x="5285279" y="61924"/>
                  <a:pt x="5260932" y="37578"/>
                </a:cubicBezTo>
                <a:cubicBezTo>
                  <a:pt x="5252581" y="29227"/>
                  <a:pt x="5247598" y="13991"/>
                  <a:pt x="5235879" y="12526"/>
                </a:cubicBezTo>
                <a:cubicBezTo>
                  <a:pt x="5144637" y="1121"/>
                  <a:pt x="5052164" y="4175"/>
                  <a:pt x="4960307" y="0"/>
                </a:cubicBezTo>
                <a:lnTo>
                  <a:pt x="4409162" y="12526"/>
                </a:lnTo>
                <a:cubicBezTo>
                  <a:pt x="4387890" y="13394"/>
                  <a:pt x="4366101" y="16665"/>
                  <a:pt x="4346532" y="25052"/>
                </a:cubicBezTo>
                <a:cubicBezTo>
                  <a:pt x="4329872" y="32192"/>
                  <a:pt x="4303762" y="76680"/>
                  <a:pt x="4296427" y="87682"/>
                </a:cubicBezTo>
                <a:cubicBezTo>
                  <a:pt x="4292252" y="108559"/>
                  <a:pt x="4285599" y="129090"/>
                  <a:pt x="4283901" y="150313"/>
                </a:cubicBezTo>
                <a:cubicBezTo>
                  <a:pt x="4262208" y="421479"/>
                  <a:pt x="4342459" y="353444"/>
                  <a:pt x="4233797" y="425885"/>
                </a:cubicBezTo>
                <a:cubicBezTo>
                  <a:pt x="4150290" y="421710"/>
                  <a:pt x="4066888" y="413359"/>
                  <a:pt x="3983277" y="413359"/>
                </a:cubicBezTo>
                <a:cubicBezTo>
                  <a:pt x="3730016" y="413359"/>
                  <a:pt x="3683051" y="425481"/>
                  <a:pt x="3469710" y="438411"/>
                </a:cubicBezTo>
                <a:lnTo>
                  <a:pt x="3231715" y="450937"/>
                </a:lnTo>
                <a:lnTo>
                  <a:pt x="3031299" y="463463"/>
                </a:lnTo>
                <a:lnTo>
                  <a:pt x="2217107" y="450937"/>
                </a:lnTo>
                <a:cubicBezTo>
                  <a:pt x="2083459" y="448181"/>
                  <a:pt x="1949950" y="438411"/>
                  <a:pt x="1816274" y="438411"/>
                </a:cubicBezTo>
                <a:cubicBezTo>
                  <a:pt x="1619989" y="438411"/>
                  <a:pt x="1423792" y="446762"/>
                  <a:pt x="1227551" y="450937"/>
                </a:cubicBezTo>
                <a:cubicBezTo>
                  <a:pt x="1177447" y="459288"/>
                  <a:pt x="1127047" y="466027"/>
                  <a:pt x="1077238" y="475989"/>
                </a:cubicBezTo>
                <a:cubicBezTo>
                  <a:pt x="1041480" y="483141"/>
                  <a:pt x="999883" y="490427"/>
                  <a:pt x="964504" y="501041"/>
                </a:cubicBezTo>
                <a:cubicBezTo>
                  <a:pt x="939211" y="508629"/>
                  <a:pt x="914967" y="519688"/>
                  <a:pt x="889348" y="526093"/>
                </a:cubicBezTo>
                <a:cubicBezTo>
                  <a:pt x="872647" y="530268"/>
                  <a:pt x="855733" y="533672"/>
                  <a:pt x="839244" y="538619"/>
                </a:cubicBezTo>
                <a:cubicBezTo>
                  <a:pt x="813951" y="546207"/>
                  <a:pt x="789707" y="557266"/>
                  <a:pt x="764088" y="563671"/>
                </a:cubicBezTo>
                <a:cubicBezTo>
                  <a:pt x="730685" y="572022"/>
                  <a:pt x="696543" y="577836"/>
                  <a:pt x="663879" y="588724"/>
                </a:cubicBezTo>
                <a:lnTo>
                  <a:pt x="551145" y="626302"/>
                </a:lnTo>
                <a:lnTo>
                  <a:pt x="513567" y="638828"/>
                </a:lnTo>
                <a:cubicBezTo>
                  <a:pt x="501041" y="643003"/>
                  <a:pt x="488936" y="648765"/>
                  <a:pt x="475989" y="651354"/>
                </a:cubicBezTo>
                <a:lnTo>
                  <a:pt x="413359" y="663880"/>
                </a:lnTo>
                <a:cubicBezTo>
                  <a:pt x="354904" y="659705"/>
                  <a:pt x="296197" y="658201"/>
                  <a:pt x="237995" y="651354"/>
                </a:cubicBezTo>
                <a:cubicBezTo>
                  <a:pt x="196821" y="646510"/>
                  <a:pt x="199218" y="631966"/>
                  <a:pt x="162838" y="613776"/>
                </a:cubicBezTo>
                <a:cubicBezTo>
                  <a:pt x="151028" y="607871"/>
                  <a:pt x="137070" y="607155"/>
                  <a:pt x="125260" y="601250"/>
                </a:cubicBezTo>
                <a:cubicBezTo>
                  <a:pt x="111795" y="594517"/>
                  <a:pt x="101439" y="582312"/>
                  <a:pt x="87682" y="576198"/>
                </a:cubicBezTo>
                <a:cubicBezTo>
                  <a:pt x="-9227" y="533126"/>
                  <a:pt x="34810" y="573429"/>
                  <a:pt x="0" y="538619"/>
                </a:cubicBezTo>
              </a:path>
            </a:pathLst>
          </a:custGeom>
          <a:noFill/>
          <a:ln w="38100">
            <a:solidFill>
              <a:srgbClr val="0000CC"/>
            </a:solidFill>
            <a:prstDash val="sysDash"/>
            <a:headEnd type="oval"/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7" name="図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77766" y="5383160"/>
            <a:ext cx="892383" cy="8475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1391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7000"/>
    </mc:Choice>
    <mc:Fallback xmlns="">
      <p:transition spd="slow" advClick="0" advTm="17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1614</TotalTime>
  <Words>5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中野キャンパスへのルート</vt:lpstr>
    </vt:vector>
  </TitlesOfParts>
  <Company>Meiji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アニメーションの基本</dc:title>
  <dc:creator>999516</dc:creator>
  <cp:lastModifiedBy>黒　川　美智子</cp:lastModifiedBy>
  <cp:revision>126</cp:revision>
  <dcterms:created xsi:type="dcterms:W3CDTF">2014-03-17T02:27:26Z</dcterms:created>
  <dcterms:modified xsi:type="dcterms:W3CDTF">2017-04-25T02:05:54Z</dcterms:modified>
</cp:coreProperties>
</file>