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2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0745"/>
          </a:xfrm>
        </p:spPr>
        <p:txBody>
          <a:bodyPr/>
          <a:lstStyle/>
          <a:p>
            <a:r>
              <a:rPr kumimoji="1" lang="ja-JP" altLang="en-US" dirty="0" smtClean="0"/>
              <a:t>中野キャンパスへのルート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8"/>
          <a:stretch/>
        </p:blipFill>
        <p:spPr>
          <a:xfrm>
            <a:off x="838200" y="1253826"/>
            <a:ext cx="10515600" cy="5086702"/>
          </a:xfrm>
        </p:spPr>
      </p:pic>
      <p:sp>
        <p:nvSpPr>
          <p:cNvPr id="16" name="フリーフォーム 15"/>
          <p:cNvSpPr/>
          <p:nvPr/>
        </p:nvSpPr>
        <p:spPr>
          <a:xfrm>
            <a:off x="2292263" y="4684734"/>
            <a:ext cx="8392438" cy="1211528"/>
          </a:xfrm>
          <a:custGeom>
            <a:avLst/>
            <a:gdLst>
              <a:gd name="connsiteX0" fmla="*/ 8392438 w 8392438"/>
              <a:gd name="connsiteY0" fmla="*/ 1202499 h 1211528"/>
              <a:gd name="connsiteX1" fmla="*/ 8179496 w 8392438"/>
              <a:gd name="connsiteY1" fmla="*/ 1152395 h 1211528"/>
              <a:gd name="connsiteX2" fmla="*/ 8166970 w 8392438"/>
              <a:gd name="connsiteY2" fmla="*/ 1077239 h 1211528"/>
              <a:gd name="connsiteX3" fmla="*/ 8154444 w 8392438"/>
              <a:gd name="connsiteY3" fmla="*/ 626302 h 1211528"/>
              <a:gd name="connsiteX4" fmla="*/ 8129392 w 8392438"/>
              <a:gd name="connsiteY4" fmla="*/ 475989 h 1211528"/>
              <a:gd name="connsiteX5" fmla="*/ 8104340 w 8392438"/>
              <a:gd name="connsiteY5" fmla="*/ 275573 h 1211528"/>
              <a:gd name="connsiteX6" fmla="*/ 8079288 w 8392438"/>
              <a:gd name="connsiteY6" fmla="*/ 237995 h 1211528"/>
              <a:gd name="connsiteX7" fmla="*/ 7415408 w 8392438"/>
              <a:gd name="connsiteY7" fmla="*/ 263047 h 1211528"/>
              <a:gd name="connsiteX8" fmla="*/ 7114784 w 8392438"/>
              <a:gd name="connsiteY8" fmla="*/ 275573 h 1211528"/>
              <a:gd name="connsiteX9" fmla="*/ 6651321 w 8392438"/>
              <a:gd name="connsiteY9" fmla="*/ 300625 h 1211528"/>
              <a:gd name="connsiteX10" fmla="*/ 5624186 w 8392438"/>
              <a:gd name="connsiteY10" fmla="*/ 288099 h 1211528"/>
              <a:gd name="connsiteX11" fmla="*/ 5549030 w 8392438"/>
              <a:gd name="connsiteY11" fmla="*/ 263047 h 1211528"/>
              <a:gd name="connsiteX12" fmla="*/ 5423770 w 8392438"/>
              <a:gd name="connsiteY12" fmla="*/ 225469 h 1211528"/>
              <a:gd name="connsiteX13" fmla="*/ 5386192 w 8392438"/>
              <a:gd name="connsiteY13" fmla="*/ 212943 h 1211528"/>
              <a:gd name="connsiteX14" fmla="*/ 5348614 w 8392438"/>
              <a:gd name="connsiteY14" fmla="*/ 200417 h 1211528"/>
              <a:gd name="connsiteX15" fmla="*/ 5323562 w 8392438"/>
              <a:gd name="connsiteY15" fmla="*/ 162839 h 1211528"/>
              <a:gd name="connsiteX16" fmla="*/ 5285984 w 8392438"/>
              <a:gd name="connsiteY16" fmla="*/ 137787 h 1211528"/>
              <a:gd name="connsiteX17" fmla="*/ 5260932 w 8392438"/>
              <a:gd name="connsiteY17" fmla="*/ 37578 h 1211528"/>
              <a:gd name="connsiteX18" fmla="*/ 5235879 w 8392438"/>
              <a:gd name="connsiteY18" fmla="*/ 12526 h 1211528"/>
              <a:gd name="connsiteX19" fmla="*/ 4960307 w 8392438"/>
              <a:gd name="connsiteY19" fmla="*/ 0 h 1211528"/>
              <a:gd name="connsiteX20" fmla="*/ 4409162 w 8392438"/>
              <a:gd name="connsiteY20" fmla="*/ 12526 h 1211528"/>
              <a:gd name="connsiteX21" fmla="*/ 4346532 w 8392438"/>
              <a:gd name="connsiteY21" fmla="*/ 25052 h 1211528"/>
              <a:gd name="connsiteX22" fmla="*/ 4296427 w 8392438"/>
              <a:gd name="connsiteY22" fmla="*/ 87682 h 1211528"/>
              <a:gd name="connsiteX23" fmla="*/ 4283901 w 8392438"/>
              <a:gd name="connsiteY23" fmla="*/ 150313 h 1211528"/>
              <a:gd name="connsiteX24" fmla="*/ 4233797 w 8392438"/>
              <a:gd name="connsiteY24" fmla="*/ 425885 h 1211528"/>
              <a:gd name="connsiteX25" fmla="*/ 3983277 w 8392438"/>
              <a:gd name="connsiteY25" fmla="*/ 413359 h 1211528"/>
              <a:gd name="connsiteX26" fmla="*/ 3469710 w 8392438"/>
              <a:gd name="connsiteY26" fmla="*/ 438411 h 1211528"/>
              <a:gd name="connsiteX27" fmla="*/ 3231715 w 8392438"/>
              <a:gd name="connsiteY27" fmla="*/ 450937 h 1211528"/>
              <a:gd name="connsiteX28" fmla="*/ 3031299 w 8392438"/>
              <a:gd name="connsiteY28" fmla="*/ 463463 h 1211528"/>
              <a:gd name="connsiteX29" fmla="*/ 2217107 w 8392438"/>
              <a:gd name="connsiteY29" fmla="*/ 450937 h 1211528"/>
              <a:gd name="connsiteX30" fmla="*/ 1816274 w 8392438"/>
              <a:gd name="connsiteY30" fmla="*/ 438411 h 1211528"/>
              <a:gd name="connsiteX31" fmla="*/ 1227551 w 8392438"/>
              <a:gd name="connsiteY31" fmla="*/ 450937 h 1211528"/>
              <a:gd name="connsiteX32" fmla="*/ 1077238 w 8392438"/>
              <a:gd name="connsiteY32" fmla="*/ 475989 h 1211528"/>
              <a:gd name="connsiteX33" fmla="*/ 964504 w 8392438"/>
              <a:gd name="connsiteY33" fmla="*/ 501041 h 1211528"/>
              <a:gd name="connsiteX34" fmla="*/ 889348 w 8392438"/>
              <a:gd name="connsiteY34" fmla="*/ 526093 h 1211528"/>
              <a:gd name="connsiteX35" fmla="*/ 839244 w 8392438"/>
              <a:gd name="connsiteY35" fmla="*/ 538619 h 1211528"/>
              <a:gd name="connsiteX36" fmla="*/ 764088 w 8392438"/>
              <a:gd name="connsiteY36" fmla="*/ 563671 h 1211528"/>
              <a:gd name="connsiteX37" fmla="*/ 663879 w 8392438"/>
              <a:gd name="connsiteY37" fmla="*/ 588724 h 1211528"/>
              <a:gd name="connsiteX38" fmla="*/ 551145 w 8392438"/>
              <a:gd name="connsiteY38" fmla="*/ 626302 h 1211528"/>
              <a:gd name="connsiteX39" fmla="*/ 513567 w 8392438"/>
              <a:gd name="connsiteY39" fmla="*/ 638828 h 1211528"/>
              <a:gd name="connsiteX40" fmla="*/ 475989 w 8392438"/>
              <a:gd name="connsiteY40" fmla="*/ 651354 h 1211528"/>
              <a:gd name="connsiteX41" fmla="*/ 413359 w 8392438"/>
              <a:gd name="connsiteY41" fmla="*/ 663880 h 1211528"/>
              <a:gd name="connsiteX42" fmla="*/ 237995 w 8392438"/>
              <a:gd name="connsiteY42" fmla="*/ 651354 h 1211528"/>
              <a:gd name="connsiteX43" fmla="*/ 162838 w 8392438"/>
              <a:gd name="connsiteY43" fmla="*/ 613776 h 1211528"/>
              <a:gd name="connsiteX44" fmla="*/ 125260 w 8392438"/>
              <a:gd name="connsiteY44" fmla="*/ 601250 h 1211528"/>
              <a:gd name="connsiteX45" fmla="*/ 87682 w 8392438"/>
              <a:gd name="connsiteY45" fmla="*/ 576198 h 1211528"/>
              <a:gd name="connsiteX46" fmla="*/ 0 w 8392438"/>
              <a:gd name="connsiteY46" fmla="*/ 538619 h 121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392438" h="1211528">
                <a:moveTo>
                  <a:pt x="8392438" y="1202499"/>
                </a:moveTo>
                <a:cubicBezTo>
                  <a:pt x="8236582" y="1192758"/>
                  <a:pt x="8201800" y="1252762"/>
                  <a:pt x="8179496" y="1152395"/>
                </a:cubicBezTo>
                <a:cubicBezTo>
                  <a:pt x="8173986" y="1127602"/>
                  <a:pt x="8171145" y="1102291"/>
                  <a:pt x="8166970" y="1077239"/>
                </a:cubicBezTo>
                <a:cubicBezTo>
                  <a:pt x="8162795" y="926927"/>
                  <a:pt x="8161121" y="776524"/>
                  <a:pt x="8154444" y="626302"/>
                </a:cubicBezTo>
                <a:cubicBezTo>
                  <a:pt x="8150141" y="529488"/>
                  <a:pt x="8150494" y="539294"/>
                  <a:pt x="8129392" y="475989"/>
                </a:cubicBezTo>
                <a:cubicBezTo>
                  <a:pt x="8128022" y="460915"/>
                  <a:pt x="8119871" y="316988"/>
                  <a:pt x="8104340" y="275573"/>
                </a:cubicBezTo>
                <a:cubicBezTo>
                  <a:pt x="8099054" y="261477"/>
                  <a:pt x="8087639" y="250521"/>
                  <a:pt x="8079288" y="237995"/>
                </a:cubicBezTo>
                <a:lnTo>
                  <a:pt x="7415408" y="263047"/>
                </a:lnTo>
                <a:lnTo>
                  <a:pt x="7114784" y="275573"/>
                </a:lnTo>
                <a:lnTo>
                  <a:pt x="6651321" y="300625"/>
                </a:lnTo>
                <a:cubicBezTo>
                  <a:pt x="6308943" y="296450"/>
                  <a:pt x="5966391" y="299765"/>
                  <a:pt x="5624186" y="288099"/>
                </a:cubicBezTo>
                <a:cubicBezTo>
                  <a:pt x="5597794" y="287199"/>
                  <a:pt x="5574649" y="269452"/>
                  <a:pt x="5549030" y="263047"/>
                </a:cubicBezTo>
                <a:cubicBezTo>
                  <a:pt x="5473307" y="244116"/>
                  <a:pt x="5515258" y="255965"/>
                  <a:pt x="5423770" y="225469"/>
                </a:cubicBezTo>
                <a:lnTo>
                  <a:pt x="5386192" y="212943"/>
                </a:lnTo>
                <a:lnTo>
                  <a:pt x="5348614" y="200417"/>
                </a:lnTo>
                <a:cubicBezTo>
                  <a:pt x="5340263" y="187891"/>
                  <a:pt x="5334207" y="173484"/>
                  <a:pt x="5323562" y="162839"/>
                </a:cubicBezTo>
                <a:cubicBezTo>
                  <a:pt x="5312917" y="152194"/>
                  <a:pt x="5292716" y="151252"/>
                  <a:pt x="5285984" y="137787"/>
                </a:cubicBezTo>
                <a:cubicBezTo>
                  <a:pt x="5270586" y="106991"/>
                  <a:pt x="5285279" y="61924"/>
                  <a:pt x="5260932" y="37578"/>
                </a:cubicBezTo>
                <a:cubicBezTo>
                  <a:pt x="5252581" y="29227"/>
                  <a:pt x="5247598" y="13991"/>
                  <a:pt x="5235879" y="12526"/>
                </a:cubicBezTo>
                <a:cubicBezTo>
                  <a:pt x="5144637" y="1121"/>
                  <a:pt x="5052164" y="4175"/>
                  <a:pt x="4960307" y="0"/>
                </a:cubicBezTo>
                <a:lnTo>
                  <a:pt x="4409162" y="12526"/>
                </a:lnTo>
                <a:cubicBezTo>
                  <a:pt x="4387890" y="13394"/>
                  <a:pt x="4366101" y="16665"/>
                  <a:pt x="4346532" y="25052"/>
                </a:cubicBezTo>
                <a:cubicBezTo>
                  <a:pt x="4329872" y="32192"/>
                  <a:pt x="4303762" y="76680"/>
                  <a:pt x="4296427" y="87682"/>
                </a:cubicBezTo>
                <a:cubicBezTo>
                  <a:pt x="4292252" y="108559"/>
                  <a:pt x="4285599" y="129090"/>
                  <a:pt x="4283901" y="150313"/>
                </a:cubicBezTo>
                <a:cubicBezTo>
                  <a:pt x="4262208" y="421479"/>
                  <a:pt x="4342459" y="353444"/>
                  <a:pt x="4233797" y="425885"/>
                </a:cubicBezTo>
                <a:cubicBezTo>
                  <a:pt x="4150290" y="421710"/>
                  <a:pt x="4066888" y="413359"/>
                  <a:pt x="3983277" y="413359"/>
                </a:cubicBezTo>
                <a:cubicBezTo>
                  <a:pt x="3730016" y="413359"/>
                  <a:pt x="3683051" y="425481"/>
                  <a:pt x="3469710" y="438411"/>
                </a:cubicBezTo>
                <a:lnTo>
                  <a:pt x="3231715" y="450937"/>
                </a:lnTo>
                <a:lnTo>
                  <a:pt x="3031299" y="463463"/>
                </a:lnTo>
                <a:lnTo>
                  <a:pt x="2217107" y="450937"/>
                </a:lnTo>
                <a:cubicBezTo>
                  <a:pt x="2083459" y="448181"/>
                  <a:pt x="1949950" y="438411"/>
                  <a:pt x="1816274" y="438411"/>
                </a:cubicBezTo>
                <a:cubicBezTo>
                  <a:pt x="1619989" y="438411"/>
                  <a:pt x="1423792" y="446762"/>
                  <a:pt x="1227551" y="450937"/>
                </a:cubicBezTo>
                <a:cubicBezTo>
                  <a:pt x="1177447" y="459288"/>
                  <a:pt x="1127047" y="466027"/>
                  <a:pt x="1077238" y="475989"/>
                </a:cubicBezTo>
                <a:cubicBezTo>
                  <a:pt x="1041480" y="483141"/>
                  <a:pt x="999883" y="490427"/>
                  <a:pt x="964504" y="501041"/>
                </a:cubicBezTo>
                <a:cubicBezTo>
                  <a:pt x="939211" y="508629"/>
                  <a:pt x="914967" y="519688"/>
                  <a:pt x="889348" y="526093"/>
                </a:cubicBezTo>
                <a:cubicBezTo>
                  <a:pt x="872647" y="530268"/>
                  <a:pt x="855733" y="533672"/>
                  <a:pt x="839244" y="538619"/>
                </a:cubicBezTo>
                <a:cubicBezTo>
                  <a:pt x="813951" y="546207"/>
                  <a:pt x="789707" y="557266"/>
                  <a:pt x="764088" y="563671"/>
                </a:cubicBezTo>
                <a:cubicBezTo>
                  <a:pt x="730685" y="572022"/>
                  <a:pt x="696543" y="577836"/>
                  <a:pt x="663879" y="588724"/>
                </a:cubicBezTo>
                <a:lnTo>
                  <a:pt x="551145" y="626302"/>
                </a:lnTo>
                <a:lnTo>
                  <a:pt x="513567" y="638828"/>
                </a:lnTo>
                <a:cubicBezTo>
                  <a:pt x="501041" y="643003"/>
                  <a:pt x="488936" y="648765"/>
                  <a:pt x="475989" y="651354"/>
                </a:cubicBezTo>
                <a:lnTo>
                  <a:pt x="413359" y="663880"/>
                </a:lnTo>
                <a:cubicBezTo>
                  <a:pt x="354904" y="659705"/>
                  <a:pt x="296197" y="658201"/>
                  <a:pt x="237995" y="651354"/>
                </a:cubicBezTo>
                <a:cubicBezTo>
                  <a:pt x="196821" y="646510"/>
                  <a:pt x="199218" y="631966"/>
                  <a:pt x="162838" y="613776"/>
                </a:cubicBezTo>
                <a:cubicBezTo>
                  <a:pt x="151028" y="607871"/>
                  <a:pt x="137070" y="607155"/>
                  <a:pt x="125260" y="601250"/>
                </a:cubicBezTo>
                <a:cubicBezTo>
                  <a:pt x="111795" y="594517"/>
                  <a:pt x="101439" y="582312"/>
                  <a:pt x="87682" y="576198"/>
                </a:cubicBezTo>
                <a:cubicBezTo>
                  <a:pt x="-9227" y="533126"/>
                  <a:pt x="34810" y="573429"/>
                  <a:pt x="0" y="538619"/>
                </a:cubicBezTo>
              </a:path>
            </a:pathLst>
          </a:custGeom>
          <a:noFill/>
          <a:ln w="38100">
            <a:solidFill>
              <a:srgbClr val="0000CC"/>
            </a:solidFill>
            <a:prstDash val="sysDash"/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766" y="5383160"/>
            <a:ext cx="892383" cy="84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7000"/>
    </mc:Choice>
    <mc:Fallback xmlns="">
      <p:transition spd="slow" advClick="0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8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3 -0.00116 C -0.00834 -0.00162 -0.04102 0.00185 -0.04688 -0.00185 C -0.0487 -0.00324 -0.0487 -0.01296 -0.0487 -0.01273 C -0.04909 -0.01945 -0.04987 -0.02616 -0.04987 -0.03264 C -0.0517 -0.09352 -0.04948 -0.06204 -0.05222 -0.09329 C -0.05261 -0.10648 -0.05222 -0.11875 -0.05391 -0.13148 C -0.05443 -0.1331 -0.05443 -0.13519 -0.05521 -0.13704 C -0.05612 -0.13889 -0.05703 -0.14074 -0.05847 -0.14236 C -0.06289 -0.14167 -0.06745 -0.14144 -0.07266 -0.14074 C -0.07487 -0.14028 -0.0767 -0.13889 -0.07865 -0.13866 C -0.08347 -0.13796 -0.08841 -0.13773 -0.09323 -0.13704 C -0.09688 -0.13634 -0.1 -0.13519 -0.10313 -0.13519 L -0.19154 -0.1331 C -0.19479 -0.13241 -0.19779 -0.13195 -0.20091 -0.13148 C -0.20326 -0.13102 -0.20586 -0.1294 -0.20808 -0.1294 C -0.22097 -0.1294 -0.23399 -0.13102 -0.2474 -0.13148 C -0.25144 -0.13264 -0.25365 -0.13287 -0.25729 -0.13519 C -0.25938 -0.13611 -0.2612 -0.13773 -0.26341 -0.13866 C -0.26706 -0.14051 -0.27019 -0.14236 -0.27253 -0.14445 C -0.2737 -0.14491 -0.27552 -0.14491 -0.27604 -0.14583 C -0.27826 -0.14838 -0.27995 -0.15093 -0.28216 -0.15347 C -0.28308 -0.15509 -0.28308 -0.15718 -0.28451 -0.15833 C -0.28503 -0.15949 -0.28451 -0.15833 -0.28581 -0.15995 C -0.28594 -0.16088 -0.28581 -0.16343 -0.28724 -0.16482 C -0.28894 -0.16667 -0.29206 -0.1669 -0.29427 -0.1669 C -0.29649 -0.1669 -0.2987 -0.16713 -0.30052 -0.16713 C -0.31979 -0.16713 -0.33894 -0.16713 -0.35782 -0.1669 C -0.36003 -0.1669 -0.36394 -0.16667 -0.36394 -0.16644 C -0.36901 -0.15833 -0.36615 -0.16157 -0.36836 -0.15394 C -0.36758 -0.14352 -0.36797 -0.1331 -0.36836 -0.12222 C -0.36836 -0.11991 -0.36979 -0.11713 -0.37071 -0.11667 C -0.37435 -0.11597 -0.3793 -0.11644 -0.38321 -0.1169 C -0.39623 -0.1162 -0.40951 -0.11458 -0.42292 -0.11389 C -0.42604 -0.11366 -0.42435 -0.11343 -0.43334 -0.11273 C -0.44258 -0.11181 -0.46979 -0.10926 -0.47696 -0.1088 C -0.48685 -0.10926 -0.49753 -0.10926 -0.50729 -0.10972 C -0.51003 -0.11019 -0.51237 -0.10949 -0.51498 -0.10972 C -0.52123 -0.11065 -0.51732 -0.11065 -0.53464 -0.11019 C -0.55209 -0.10949 -0.54935 -0.11111 -0.61953 -0.10625 C -0.62175 -0.10625 -0.62396 -0.10787 -0.62539 -0.10625 C -0.628 -0.10532 -0.62943 -0.1044 -0.63151 -0.1044 C -0.63373 -0.10394 -0.62943 -0.10486 -0.63828 -0.10046 C -0.63972 -0.1 -0.64141 -0.09861 -0.64232 -0.09815 C -0.64675 -0.09676 -0.65118 -0.09306 -0.65573 -0.09167 C -0.65886 -0.08982 -0.66107 -0.08727 -0.6642 -0.08565 C -0.66511 -0.08472 -0.66862 -0.08195 -0.66953 -0.08195 C -0.67136 -0.08125 -0.67357 -0.07523 -0.67448 -0.07662 C -0.67631 -0.07778 -0.67982 -0.07639 -0.68203 -0.07593 C -0.68347 -0.07546 -0.69219 -0.07755 -0.69349 -0.07662 C -0.69532 -0.07778 -0.70157 -0.0831 -0.70443 -0.08565 C -0.70834 -0.0882 -0.71641 -0.09421 -0.71953 -0.09792 C -0.72045 -0.09884 -0.73737 -0.11505 -0.73789 -0.11597 C -0.7392 -0.11644 -0.75222 -0.13588 -0.753 -0.13681 C -0.75443 -0.1375 -0.76394 -0.15347 -0.76394 -0.15324 " pathEditMode="relative" rAng="0" ptsTypes="AAAAAAAAAAAAAAAAAAAAAAAAAAAAAAAAAAAAAAAAAAAAAAAAAAAAAA">
                                      <p:cBhvr>
                                        <p:cTn id="9" dur="1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12" y="-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中野キャンパスへのルート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125</cp:revision>
  <dcterms:created xsi:type="dcterms:W3CDTF">2014-03-17T02:27:26Z</dcterms:created>
  <dcterms:modified xsi:type="dcterms:W3CDTF">2017-04-25T01:08:35Z</dcterms:modified>
</cp:coreProperties>
</file>