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2137410" y="5086350"/>
            <a:ext cx="2868930" cy="35433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623060" y="994410"/>
            <a:ext cx="8949690" cy="6172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9375"/>
          </a:xfrm>
        </p:spPr>
        <p:txBody>
          <a:bodyPr>
            <a:normAutofit/>
          </a:bodyPr>
          <a:lstStyle/>
          <a:p>
            <a:pPr algn="ctr"/>
            <a:r>
              <a:rPr lang="ja-JP" altLang="en-US" sz="4000" dirty="0"/>
              <a:t>ショットピーニング</a:t>
            </a:r>
            <a:r>
              <a:rPr lang="ja-JP" altLang="en-US" sz="4000" dirty="0" smtClean="0"/>
              <a:t>加工とは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硬い小球を高速で当てる加工法</a:t>
            </a:r>
            <a:endParaRPr kumimoji="1" lang="ja-JP" altLang="en-US" dirty="0"/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921" y="3182940"/>
            <a:ext cx="2133898" cy="2257740"/>
          </a:xfrm>
        </p:spPr>
      </p:pic>
      <p:sp>
        <p:nvSpPr>
          <p:cNvPr id="6" name="球2"/>
          <p:cNvSpPr/>
          <p:nvPr/>
        </p:nvSpPr>
        <p:spPr>
          <a:xfrm>
            <a:off x="4118610" y="3421380"/>
            <a:ext cx="308610" cy="30861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穴1"/>
          <p:cNvSpPr/>
          <p:nvPr/>
        </p:nvSpPr>
        <p:spPr>
          <a:xfrm>
            <a:off x="2827020" y="4953000"/>
            <a:ext cx="308610" cy="30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穴2"/>
          <p:cNvSpPr/>
          <p:nvPr/>
        </p:nvSpPr>
        <p:spPr>
          <a:xfrm>
            <a:off x="3985260" y="4933950"/>
            <a:ext cx="308610" cy="30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球1"/>
          <p:cNvSpPr/>
          <p:nvPr/>
        </p:nvSpPr>
        <p:spPr>
          <a:xfrm>
            <a:off x="2594610" y="3143250"/>
            <a:ext cx="308610" cy="30861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789879" y="2647496"/>
            <a:ext cx="1416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銅版表面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3557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96296E-6 L 0.01042 0.19352 C 0.0125 0.23727 0.01576 0.26088 0.01927 0.26088 C 0.02318 0.26088 0.0263 0.23727 0.02839 0.19352 L 0.03893 2.96296E-6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1303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3.7037E-6 L -0.00846 0.1625 C -0.01003 0.1993 -0.0125 0.21921 -0.01497 0.21921 C -0.01784 0.21921 -0.02018 0.1993 -0.02174 0.1625 L -0.02943 3.7037E-6 " pathEditMode="relative" rAng="0" ptsTypes="AAA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" y="1094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7" grpId="0" animBg="1"/>
      <p:bldP spid="8" grpId="0" animBg="1"/>
      <p:bldP spid="5" grpId="0" animBg="1"/>
      <p:bldP spid="5" grpId="1" animBg="1"/>
      <p:bldP spid="5" grpId="2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ショットピーニング加工とは 硬い小球を高速で当てる加工法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125</cp:revision>
  <dcterms:created xsi:type="dcterms:W3CDTF">2014-03-17T02:27:26Z</dcterms:created>
  <dcterms:modified xsi:type="dcterms:W3CDTF">2017-04-25T02:00:10Z</dcterms:modified>
</cp:coreProperties>
</file>