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21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7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4.1645196912454378E-3"/>
          <c:y val="8.9668155382666134E-2"/>
          <c:w val="0.74438884771300062"/>
          <c:h val="0.91033184461733385"/>
        </c:manualLayout>
      </c:layout>
      <c:pie3DChart>
        <c:varyColors val="1"/>
        <c:ser>
          <c:idx val="0"/>
          <c:order val="0"/>
          <c:spPr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c:spPr>
          <c:explosion val="35"/>
          <c:dPt>
            <c:idx val="0"/>
            <c:bubble3D val="0"/>
            <c:explosion val="22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p3d/>
            </c:spPr>
          </c:dPt>
          <c:dPt>
            <c:idx val="1"/>
            <c:bubble3D val="0"/>
            <c:explosion val="1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p3d/>
            </c:spPr>
          </c:dPt>
          <c:dPt>
            <c:idx val="2"/>
            <c:bubble3D val="0"/>
            <c:explosion val="19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p3d/>
            </c:spPr>
          </c:dPt>
          <c:dPt>
            <c:idx val="3"/>
            <c:bubble3D val="0"/>
            <c:explosion val="21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sp3d/>
            </c:spPr>
          </c:dPt>
          <c:dLbls>
            <c:dLbl>
              <c:idx val="0"/>
              <c:layout>
                <c:manualLayout>
                  <c:x val="-0.17130558160143983"/>
                  <c:y val="-2.017808193869524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9.938374286819876E-2"/>
                  <c:y val="-3.7072626198095586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6.5345355059053797E-2"/>
                  <c:y val="0.1040222558666203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8.649609824113981E-3"/>
                  <c:y val="8.4048762984938782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tx2">
                      <a:lumMod val="35000"/>
                      <a:lumOff val="65000"/>
                    </a:schemeClr>
                  </a:solidFill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セグメント別売!$A$2:$A$5</c:f>
              <c:strCache>
                <c:ptCount val="4"/>
                <c:pt idx="0">
                  <c:v>テクノロジーソリューション</c:v>
                </c:pt>
                <c:pt idx="1">
                  <c:v>ユビキタスソリューション</c:v>
                </c:pt>
                <c:pt idx="2">
                  <c:v>デバイスソリューション</c:v>
                </c:pt>
                <c:pt idx="3">
                  <c:v>その他</c:v>
                </c:pt>
              </c:strCache>
            </c:strRef>
          </c:cat>
          <c:val>
            <c:numRef>
              <c:f>セグメント別売!$C$2:$C$5</c:f>
              <c:numCache>
                <c:formatCode>0%</c:formatCode>
                <c:ptCount val="4"/>
                <c:pt idx="0">
                  <c:v>0.63</c:v>
                </c:pt>
                <c:pt idx="1">
                  <c:v>0.22</c:v>
                </c:pt>
                <c:pt idx="2">
                  <c:v>0.11</c:v>
                </c:pt>
                <c:pt idx="3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4096377865891951"/>
          <c:y val="0.63624182348748493"/>
          <c:w val="0.33215865095760116"/>
          <c:h val="0.2758226103968969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6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7195" y="613067"/>
            <a:ext cx="7403275" cy="1085108"/>
          </a:xfrm>
        </p:spPr>
        <p:txBody>
          <a:bodyPr/>
          <a:lstStyle/>
          <a:p>
            <a:r>
              <a:rPr lang="en-US" altLang="ja-JP" dirty="0" smtClean="0"/>
              <a:t>2011</a:t>
            </a:r>
            <a:r>
              <a:rPr lang="ja-JP" altLang="en-US" dirty="0" smtClean="0"/>
              <a:t>年度　セグメント別売上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3812418"/>
              </p:ext>
            </p:extLst>
          </p:nvPr>
        </p:nvGraphicFramePr>
        <p:xfrm>
          <a:off x="1983179" y="1341911"/>
          <a:ext cx="8977746" cy="5142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35113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5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Chart bld="category"/>
        </p:bldSub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6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2011年度　セグメント別売上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126</cp:revision>
  <dcterms:created xsi:type="dcterms:W3CDTF">2014-03-17T02:27:26Z</dcterms:created>
  <dcterms:modified xsi:type="dcterms:W3CDTF">2014-10-14T07:06:20Z</dcterms:modified>
</cp:coreProperties>
</file>