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59" d="100"/>
          <a:sy n="59" d="100"/>
        </p:scale>
        <p:origin x="90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35380" y="365125"/>
            <a:ext cx="6408420" cy="1325563"/>
          </a:xfrm>
        </p:spPr>
        <p:txBody>
          <a:bodyPr/>
          <a:lstStyle/>
          <a:p>
            <a:r>
              <a:rPr lang="ja-JP" altLang="en-US" dirty="0"/>
              <a:t>アニメーション</a:t>
            </a:r>
            <a:r>
              <a:rPr lang="ja-JP" altLang="en-US" dirty="0" smtClean="0"/>
              <a:t>の基本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033779" y="1814336"/>
            <a:ext cx="6590031" cy="30891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000" dirty="0" smtClean="0"/>
              <a:t>①アニメーションをつける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②アニメーションの種類</a:t>
            </a:r>
            <a:endParaRPr lang="en-US" altLang="ja-JP" sz="4000" dirty="0" smtClean="0"/>
          </a:p>
          <a:p>
            <a:pPr marL="0" indent="0">
              <a:buNone/>
            </a:pPr>
            <a:r>
              <a:rPr kumimoji="1" lang="ja-JP" altLang="en-US" sz="4000" dirty="0" smtClean="0"/>
              <a:t>③アニメーションの操作設定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④スライドショー実行</a:t>
            </a:r>
            <a:endParaRPr lang="en-US" altLang="ja-JP" sz="4000" dirty="0" smtClean="0"/>
          </a:p>
          <a:p>
            <a:pPr marL="0" indent="0">
              <a:buNone/>
            </a:pPr>
            <a:endParaRPr kumimoji="1" lang="ja-JP" altLang="en-US" sz="4000" dirty="0"/>
          </a:p>
        </p:txBody>
      </p:sp>
      <p:cxnSp>
        <p:nvCxnSpPr>
          <p:cNvPr id="3" name="直線コネクタ 2"/>
          <p:cNvCxnSpPr/>
          <p:nvPr/>
        </p:nvCxnSpPr>
        <p:spPr>
          <a:xfrm flipV="1">
            <a:off x="1640052" y="3074670"/>
            <a:ext cx="4532148" cy="2257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2795" y="2754489"/>
            <a:ext cx="340995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8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19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アニメーションの基本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125</cp:revision>
  <dcterms:created xsi:type="dcterms:W3CDTF">2014-03-17T02:27:26Z</dcterms:created>
  <dcterms:modified xsi:type="dcterms:W3CDTF">2015-09-10T02:27:24Z</dcterms:modified>
</cp:coreProperties>
</file>