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00B0F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A50021"/>
    <a:srgbClr val="6633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64" autoAdjust="0"/>
    <p:restoredTop sz="94660"/>
  </p:normalViewPr>
  <p:slideViewPr>
    <p:cSldViewPr snapToGrid="0">
      <p:cViewPr varScale="1">
        <p:scale>
          <a:sx n="86" d="100"/>
          <a:sy n="86" d="100"/>
        </p:scale>
        <p:origin x="90" y="22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740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1114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3670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391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219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371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734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6116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5408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399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602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EB04A-4C12-4D68-BE5A-367E04246DF1}" type="datetimeFigureOut">
              <a:rPr kumimoji="1" lang="ja-JP" altLang="en-US" smtClean="0"/>
              <a:t>2015/9/10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9781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/>
          <p:cNvSpPr/>
          <p:nvPr/>
        </p:nvSpPr>
        <p:spPr>
          <a:xfrm>
            <a:off x="2137410" y="5086350"/>
            <a:ext cx="2868930" cy="354330"/>
          </a:xfrm>
          <a:prstGeom prst="rect">
            <a:avLst/>
          </a:prstGeom>
          <a:solidFill>
            <a:srgbClr val="66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角丸四角形 3"/>
          <p:cNvSpPr/>
          <p:nvPr/>
        </p:nvSpPr>
        <p:spPr>
          <a:xfrm>
            <a:off x="1623060" y="994410"/>
            <a:ext cx="8949690" cy="61722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49375"/>
          </a:xfrm>
        </p:spPr>
        <p:txBody>
          <a:bodyPr>
            <a:normAutofit/>
          </a:bodyPr>
          <a:lstStyle/>
          <a:p>
            <a:pPr algn="ctr"/>
            <a:r>
              <a:rPr lang="ja-JP" altLang="en-US" sz="4000" dirty="0"/>
              <a:t>ショットピーニング</a:t>
            </a:r>
            <a:r>
              <a:rPr lang="ja-JP" altLang="en-US" sz="4000" dirty="0" smtClean="0"/>
              <a:t>加工とは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硬い小球を高速で当てる加工法</a:t>
            </a:r>
            <a:endParaRPr kumimoji="1" lang="ja-JP" altLang="en-US" dirty="0"/>
          </a:p>
        </p:txBody>
      </p:sp>
      <p:pic>
        <p:nvPicPr>
          <p:cNvPr id="10" name="コンテンツ プレースホルダー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7921" y="3182940"/>
            <a:ext cx="2133898" cy="2257740"/>
          </a:xfrm>
        </p:spPr>
      </p:pic>
      <p:sp>
        <p:nvSpPr>
          <p:cNvPr id="6" name="円/楕円 5"/>
          <p:cNvSpPr/>
          <p:nvPr/>
        </p:nvSpPr>
        <p:spPr>
          <a:xfrm>
            <a:off x="4118610" y="3421380"/>
            <a:ext cx="308610" cy="30861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/楕円 6"/>
          <p:cNvSpPr/>
          <p:nvPr/>
        </p:nvSpPr>
        <p:spPr>
          <a:xfrm>
            <a:off x="2827020" y="4953000"/>
            <a:ext cx="308610" cy="30861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/>
          <p:cNvSpPr/>
          <p:nvPr/>
        </p:nvSpPr>
        <p:spPr>
          <a:xfrm>
            <a:off x="3985260" y="4933950"/>
            <a:ext cx="308610" cy="30861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円/楕円 4"/>
          <p:cNvSpPr/>
          <p:nvPr/>
        </p:nvSpPr>
        <p:spPr>
          <a:xfrm>
            <a:off x="2594610" y="3143250"/>
            <a:ext cx="308610" cy="30861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7789879" y="2647496"/>
            <a:ext cx="14161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 smtClean="0"/>
              <a:t>銅版表面</a:t>
            </a:r>
            <a:endParaRPr kumimoji="1" lang="ja-JP" alt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635574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2000"/>
    </mc:Choice>
    <mc:Fallback xmlns="">
      <p:transition spd="slow" advClick="0" advTm="12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1613</TotalTime>
  <Words>6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Arial</vt:lpstr>
      <vt:lpstr>Calibri</vt:lpstr>
      <vt:lpstr>Calibri Light</vt:lpstr>
      <vt:lpstr>Office テーマ</vt:lpstr>
      <vt:lpstr>ショットピーニング加工とは 硬い小球を高速で当てる加工法</vt:lpstr>
    </vt:vector>
  </TitlesOfParts>
  <Company>Meiji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アニメーションの基本</dc:title>
  <dc:creator>999516</dc:creator>
  <cp:lastModifiedBy>nkstaff05</cp:lastModifiedBy>
  <cp:revision>125</cp:revision>
  <dcterms:created xsi:type="dcterms:W3CDTF">2014-03-17T02:27:26Z</dcterms:created>
  <dcterms:modified xsi:type="dcterms:W3CDTF">2015-09-10T02:16:41Z</dcterms:modified>
</cp:coreProperties>
</file>