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8" r:id="rId3"/>
    <p:sldId id="269" r:id="rId4"/>
    <p:sldId id="264" r:id="rId5"/>
    <p:sldId id="271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GB" sz="20800" b="1" dirty="0">
                  <a:solidFill>
                    <a:schemeClr val="bg1"/>
                  </a:solidFill>
                </a:rPr>
                <a:t>3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055711896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en-US" altLang="ja-JP" sz="20800" b="1" dirty="0" smtClean="0">
                  <a:solidFill>
                    <a:schemeClr val="bg1"/>
                  </a:solidFill>
                </a:rPr>
                <a:t>2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155461671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2043113" y="908050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grpSp>
        <p:nvGrpSpPr>
          <p:cNvPr id="12" name="グループ化 11"/>
          <p:cNvGrpSpPr/>
          <p:nvPr/>
        </p:nvGrpSpPr>
        <p:grpSpPr>
          <a:xfrm>
            <a:off x="2597637" y="1441999"/>
            <a:ext cx="3948110" cy="3981450"/>
            <a:chOff x="7521886" y="1350559"/>
            <a:chExt cx="3948110" cy="3981450"/>
          </a:xfrm>
        </p:grpSpPr>
        <p:sp>
          <p:nvSpPr>
            <p:cNvPr id="4" name="Oval 4"/>
            <p:cNvSpPr>
              <a:spLocks noChangeArrowheads="1"/>
            </p:cNvSpPr>
            <p:nvPr/>
          </p:nvSpPr>
          <p:spPr bwMode="auto">
            <a:xfrm>
              <a:off x="7521886" y="1350559"/>
              <a:ext cx="3948110" cy="398145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9417625" y="1350559"/>
              <a:ext cx="126797" cy="1978812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 dirty="0"/>
            </a:p>
          </p:txBody>
        </p:sp>
      </p:grpSp>
      <p:sp>
        <p:nvSpPr>
          <p:cNvPr id="6" name="Line 6"/>
          <p:cNvSpPr>
            <a:spLocks noChangeShapeType="1"/>
          </p:cNvSpPr>
          <p:nvPr/>
        </p:nvSpPr>
        <p:spPr bwMode="auto">
          <a:xfrm>
            <a:off x="4556125" y="901700"/>
            <a:ext cx="14288" cy="50514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rot="5400000">
            <a:off x="4559301" y="908050"/>
            <a:ext cx="6350" cy="5038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ja-JP" altLang="en-US"/>
          </a:p>
        </p:txBody>
      </p:sp>
      <p:grpSp>
        <p:nvGrpSpPr>
          <p:cNvPr id="11" name="グループ化 10"/>
          <p:cNvGrpSpPr/>
          <p:nvPr/>
        </p:nvGrpSpPr>
        <p:grpSpPr>
          <a:xfrm>
            <a:off x="2311400" y="1200726"/>
            <a:ext cx="4503738" cy="4505325"/>
            <a:chOff x="2311400" y="1174750"/>
            <a:chExt cx="4503738" cy="4505325"/>
          </a:xfrm>
        </p:grpSpPr>
        <p:sp>
          <p:nvSpPr>
            <p:cNvPr id="8" name="Oval 8"/>
            <p:cNvSpPr>
              <a:spLocks noChangeAspect="1" noChangeArrowheads="1"/>
            </p:cNvSpPr>
            <p:nvPr/>
          </p:nvSpPr>
          <p:spPr bwMode="auto">
            <a:xfrm>
              <a:off x="2562947" y="1457475"/>
              <a:ext cx="3979862" cy="3981450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/>
              <a:r>
                <a:rPr lang="ja-JP" altLang="ja-JP" sz="20800" b="1" dirty="0">
                  <a:solidFill>
                    <a:schemeClr val="bg1"/>
                  </a:solidFill>
                </a:rPr>
                <a:t>1</a:t>
              </a:r>
              <a:endParaRPr lang="en-US" altLang="ja-JP" sz="20800" b="1" dirty="0">
                <a:solidFill>
                  <a:schemeClr val="bg1"/>
                </a:solidFill>
                <a:ea typeface="ＭＳ Ｐゴシック" panose="020B0600070205080204" pitchFamily="50" charset="-128"/>
              </a:endParaRPr>
            </a:p>
          </p:txBody>
        </p:sp>
        <p:sp>
          <p:nvSpPr>
            <p:cNvPr id="9" name="Oval 9"/>
            <p:cNvSpPr>
              <a:spLocks noChangeAspect="1" noChangeArrowheads="1"/>
            </p:cNvSpPr>
            <p:nvPr/>
          </p:nvSpPr>
          <p:spPr bwMode="auto">
            <a:xfrm>
              <a:off x="2311400" y="1174750"/>
              <a:ext cx="4503738" cy="4505325"/>
            </a:xfrm>
            <a:prstGeom prst="ellipse">
              <a:avLst/>
            </a:prstGeom>
            <a:noFill/>
            <a:ln w="1270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18594309"/>
      </p:ext>
    </p:extLst>
  </p:cSld>
  <p:clrMapOvr>
    <a:masterClrMapping/>
  </p:clrMapOvr>
  <p:transition advClick="0" advTm="1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3"/>
          <p:cNvSpPr>
            <a:spLocks noChangeAspect="1" noChangeArrowheads="1"/>
          </p:cNvSpPr>
          <p:nvPr/>
        </p:nvSpPr>
        <p:spPr bwMode="auto">
          <a:xfrm>
            <a:off x="2025650" y="866775"/>
            <a:ext cx="5084763" cy="5086350"/>
          </a:xfrm>
          <a:prstGeom prst="ellipse">
            <a:avLst/>
          </a:prstGeom>
          <a:noFill/>
          <a:ln w="1270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20800" b="1"/>
          </a:p>
        </p:txBody>
      </p:sp>
      <p:sp>
        <p:nvSpPr>
          <p:cNvPr id="3" name="Rectangle 9"/>
          <p:cNvSpPr>
            <a:spLocks noChangeArrowheads="1"/>
          </p:cNvSpPr>
          <p:nvPr/>
        </p:nvSpPr>
        <p:spPr bwMode="auto">
          <a:xfrm>
            <a:off x="2025650" y="866775"/>
            <a:ext cx="5038725" cy="5038725"/>
          </a:xfrm>
          <a:prstGeom prst="rect">
            <a:avLst/>
          </a:prstGeom>
          <a:solidFill>
            <a:srgbClr val="777777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4" name="Oval 10"/>
          <p:cNvSpPr>
            <a:spLocks noChangeAspect="1" noChangeArrowheads="1"/>
          </p:cNvSpPr>
          <p:nvPr/>
        </p:nvSpPr>
        <p:spPr bwMode="auto">
          <a:xfrm>
            <a:off x="2573338" y="1436688"/>
            <a:ext cx="3979862" cy="3981450"/>
          </a:xfrm>
          <a:prstGeom prst="ellips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20800" b="1"/>
          </a:p>
        </p:txBody>
      </p:sp>
      <p:sp>
        <p:nvSpPr>
          <p:cNvPr id="5" name="Oval 11"/>
          <p:cNvSpPr>
            <a:spLocks noChangeAspect="1" noChangeArrowheads="1"/>
          </p:cNvSpPr>
          <p:nvPr/>
        </p:nvSpPr>
        <p:spPr bwMode="auto">
          <a:xfrm>
            <a:off x="2311400" y="1174750"/>
            <a:ext cx="4503738" cy="4505325"/>
          </a:xfrm>
          <a:prstGeom prst="ellipse">
            <a:avLst/>
          </a:prstGeom>
          <a:noFill/>
          <a:ln w="1270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GB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025650" y="1803400"/>
            <a:ext cx="5056188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/>
          <a:lstStyle>
            <a:lvl1pPr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endParaRPr lang="en-GB" sz="800" dirty="0"/>
          </a:p>
          <a:p>
            <a:pPr algn="ctr" eaLnBrk="1" hangingPunct="1">
              <a:lnSpc>
                <a:spcPct val="85000"/>
              </a:lnSpc>
            </a:pPr>
            <a:r>
              <a:rPr lang="en-GB" sz="12900" b="1" dirty="0">
                <a:solidFill>
                  <a:schemeClr val="bg1"/>
                </a:solidFill>
                <a:latin typeface="Arial Narrow" panose="020B0606020202030204" pitchFamily="34" charset="0"/>
              </a:rPr>
              <a:t>START</a:t>
            </a:r>
            <a:endParaRPr lang="en-US" altLang="ja-JP" sz="9600" b="1" dirty="0">
              <a:solidFill>
                <a:schemeClr val="bg1"/>
              </a:solidFill>
              <a:latin typeface="Arial Narrow" panose="020B0606020202030204" pitchFamily="34" charset="0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9932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"/>
    </mc:Choice>
    <mc:Fallback xmlns="">
      <p:transition spd="slow" advClick="0" advTm="1000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188" y="1380326"/>
            <a:ext cx="4298053" cy="324945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618992" y="602166"/>
            <a:ext cx="4384288" cy="5574797"/>
          </a:xfrm>
        </p:spPr>
        <p:txBody>
          <a:bodyPr/>
          <a:lstStyle/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エグゼクティブプロデューサー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一郎</a:t>
            </a:r>
            <a:r>
              <a:rPr lang="en-US" altLang="ja-JP" sz="1600" b="1" dirty="0">
                <a:solidFill>
                  <a:prstClr val="white"/>
                </a:solidFill>
              </a:rPr>
              <a:t>	Ichiro Suzuki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ディレクター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二郎</a:t>
            </a:r>
            <a:r>
              <a:rPr lang="en-US" altLang="ja-JP" sz="1600" b="1" dirty="0">
                <a:solidFill>
                  <a:prstClr val="white"/>
                </a:solidFill>
              </a:rPr>
              <a:t>	Jiro</a:t>
            </a:r>
            <a:r>
              <a:rPr lang="ja-JP" altLang="en-US" sz="1600" b="1" dirty="0">
                <a:solidFill>
                  <a:prstClr val="white"/>
                </a:solidFill>
              </a:rPr>
              <a:t> </a:t>
            </a:r>
            <a:r>
              <a:rPr lang="en-US" altLang="ja-JP" sz="1600" b="1" dirty="0">
                <a:solidFill>
                  <a:prstClr val="white"/>
                </a:solidFill>
              </a:rPr>
              <a:t>Suzuki	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プロジェクトリーダー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三郎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Suburo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サブリーダー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四郎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五郎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Goro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六郎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Rokuro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七郎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Shichiro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八郎</a:t>
            </a:r>
            <a:r>
              <a:rPr lang="en-US" altLang="ja-JP" sz="1600" b="1" dirty="0">
                <a:solidFill>
                  <a:prstClr val="white"/>
                </a:solidFill>
              </a:rPr>
              <a:t>	Hachiro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九郎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kuro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Juro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カメラマン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十一郎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Jyuichiro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十二郎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Jyuniro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音響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十三郎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Jyusanro</a:t>
            </a:r>
            <a:r>
              <a:rPr lang="en-US" altLang="ja-JP" sz="1600" b="1" dirty="0">
                <a:solidFill>
                  <a:prstClr val="white"/>
                </a:solidFill>
              </a:rPr>
              <a:t> Suzuki</a:t>
            </a: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十四郎</a:t>
            </a:r>
            <a:r>
              <a:rPr lang="en-US" altLang="ja-JP" sz="1600" b="1" dirty="0">
                <a:solidFill>
                  <a:prstClr val="white"/>
                </a:solidFill>
              </a:rPr>
              <a:t>	</a:t>
            </a:r>
            <a:r>
              <a:rPr lang="en-US" altLang="ja-JP" sz="1600" b="1" dirty="0" err="1">
                <a:solidFill>
                  <a:prstClr val="white"/>
                </a:solidFill>
              </a:rPr>
              <a:t>Jyushiro</a:t>
            </a:r>
            <a:r>
              <a:rPr lang="en-US" altLang="ja-JP" sz="1600" b="1" dirty="0">
                <a:solidFill>
                  <a:prstClr val="white"/>
                </a:solidFill>
              </a:rPr>
              <a:t> </a:t>
            </a:r>
            <a:r>
              <a:rPr lang="en-US" altLang="ja-JP" sz="1600" b="1" dirty="0" err="1">
                <a:solidFill>
                  <a:prstClr val="white"/>
                </a:solidFill>
              </a:rPr>
              <a:t>Suzukik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監督</a:t>
            </a:r>
            <a:endParaRPr lang="en-US" altLang="ja-JP" sz="1600" b="1" dirty="0">
              <a:solidFill>
                <a:prstClr val="white"/>
              </a:solidFill>
            </a:endParaRPr>
          </a:p>
          <a:p>
            <a:pPr marL="1968500" lvl="0" indent="-1968500">
              <a:lnSpc>
                <a:spcPct val="100000"/>
              </a:lnSpc>
              <a:spcBef>
                <a:spcPts val="0"/>
              </a:spcBef>
              <a:buNone/>
            </a:pPr>
            <a:r>
              <a:rPr lang="ja-JP" altLang="en-US" sz="1600" b="1" dirty="0">
                <a:solidFill>
                  <a:prstClr val="white"/>
                </a:solidFill>
              </a:rPr>
              <a:t>鈴木　太郎</a:t>
            </a:r>
            <a:r>
              <a:rPr lang="en-US" altLang="ja-JP" sz="1600" b="1" dirty="0">
                <a:solidFill>
                  <a:prstClr val="white"/>
                </a:solidFill>
              </a:rPr>
              <a:t>	Taro Suzuki</a:t>
            </a:r>
            <a:endParaRPr lang="ja-JP" altLang="en-US" sz="1600" b="1" dirty="0">
              <a:solidFill>
                <a:prstClr val="white"/>
              </a:solidFill>
            </a:endParaRPr>
          </a:p>
          <a:p>
            <a:endParaRPr kumimoji="1"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6188" y="1380326"/>
            <a:ext cx="4353533" cy="3277057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7876" b="21127"/>
          <a:stretch/>
        </p:blipFill>
        <p:spPr>
          <a:xfrm flipH="1">
            <a:off x="1227074" y="1408390"/>
            <a:ext cx="4331759" cy="3248993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145877" y="3005051"/>
            <a:ext cx="26543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5400" dirty="0" smtClean="0">
                <a:solidFill>
                  <a:schemeClr val="bg1"/>
                </a:solidFill>
              </a:rPr>
              <a:t>The End</a:t>
            </a:r>
            <a:endParaRPr kumimoji="1" lang="ja-JP" altLang="en-US" sz="5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122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1660</TotalTime>
  <Words>8</Words>
  <Application>Microsoft Office PowerPoint</Application>
  <PresentationFormat>ワイド画面</PresentationFormat>
  <Paragraphs>28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Arial Narrow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133</cp:revision>
  <dcterms:created xsi:type="dcterms:W3CDTF">2014-03-17T02:27:26Z</dcterms:created>
  <dcterms:modified xsi:type="dcterms:W3CDTF">2017-04-25T02:47:15Z</dcterms:modified>
</cp:coreProperties>
</file>