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  <p:sldId id="269" r:id="rId4"/>
    <p:sldId id="264" r:id="rId5"/>
    <p:sldId id="27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64" autoAdjust="0"/>
    <p:restoredTop sz="94660"/>
  </p:normalViewPr>
  <p:slideViewPr>
    <p:cSldViewPr snapToGrid="0">
      <p:cViewPr varScale="1">
        <p:scale>
          <a:sx n="92" d="100"/>
          <a:sy n="92" d="100"/>
        </p:scale>
        <p:origin x="55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043113" y="908050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/>
          </a:p>
        </p:txBody>
      </p:sp>
      <p:grpSp>
        <p:nvGrpSpPr>
          <p:cNvPr id="12" name="グループ化 11"/>
          <p:cNvGrpSpPr/>
          <p:nvPr/>
        </p:nvGrpSpPr>
        <p:grpSpPr>
          <a:xfrm>
            <a:off x="2597637" y="1441999"/>
            <a:ext cx="3948110" cy="3981450"/>
            <a:chOff x="7521886" y="1350559"/>
            <a:chExt cx="3948110" cy="3981450"/>
          </a:xfrm>
        </p:grpSpPr>
        <p:sp>
          <p:nvSpPr>
            <p:cNvPr id="4" name="Oval 4"/>
            <p:cNvSpPr>
              <a:spLocks noChangeArrowheads="1"/>
            </p:cNvSpPr>
            <p:nvPr/>
          </p:nvSpPr>
          <p:spPr bwMode="auto">
            <a:xfrm>
              <a:off x="7521886" y="1350559"/>
              <a:ext cx="3948110" cy="398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9417625" y="1350559"/>
              <a:ext cx="126797" cy="197881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 dirty="0"/>
            </a:p>
          </p:txBody>
        </p:sp>
      </p:grp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2311400" y="1200726"/>
            <a:ext cx="4503738" cy="4505325"/>
            <a:chOff x="2311400" y="1174750"/>
            <a:chExt cx="4503738" cy="4505325"/>
          </a:xfrm>
        </p:grpSpPr>
        <p:sp>
          <p:nvSpPr>
            <p:cNvPr id="8" name="Oval 8"/>
            <p:cNvSpPr>
              <a:spLocks noChangeAspect="1" noChangeArrowheads="1"/>
            </p:cNvSpPr>
            <p:nvPr/>
          </p:nvSpPr>
          <p:spPr bwMode="auto">
            <a:xfrm>
              <a:off x="2562947" y="1457475"/>
              <a:ext cx="3979862" cy="3981450"/>
            </a:xfrm>
            <a:prstGeom prst="ellips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sz="20800" b="1" dirty="0">
                  <a:solidFill>
                    <a:schemeClr val="bg1"/>
                  </a:solidFill>
                </a:rPr>
                <a:t>3</a:t>
              </a:r>
              <a:endParaRPr lang="en-US" altLang="ja-JP" sz="20800" b="1" dirty="0">
                <a:solidFill>
                  <a:schemeClr val="bg1"/>
                </a:solidFill>
                <a:ea typeface="ＭＳ Ｐゴシック" panose="020B0600070205080204" pitchFamily="50" charset="-128"/>
              </a:endParaRPr>
            </a:p>
          </p:txBody>
        </p:sp>
        <p:sp>
          <p:nvSpPr>
            <p:cNvPr id="9" name="Oval 9"/>
            <p:cNvSpPr>
              <a:spLocks noChangeAspect="1" noChangeArrowheads="1"/>
            </p:cNvSpPr>
            <p:nvPr/>
          </p:nvSpPr>
          <p:spPr bwMode="auto">
            <a:xfrm>
              <a:off x="2311400" y="1174750"/>
              <a:ext cx="4503738" cy="4505325"/>
            </a:xfrm>
            <a:prstGeom prst="ellips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55711896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043113" y="908050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/>
          </a:p>
        </p:txBody>
      </p:sp>
      <p:grpSp>
        <p:nvGrpSpPr>
          <p:cNvPr id="12" name="グループ化 11"/>
          <p:cNvGrpSpPr/>
          <p:nvPr/>
        </p:nvGrpSpPr>
        <p:grpSpPr>
          <a:xfrm>
            <a:off x="2597637" y="1441999"/>
            <a:ext cx="3948110" cy="3981450"/>
            <a:chOff x="7521886" y="1350559"/>
            <a:chExt cx="3948110" cy="3981450"/>
          </a:xfrm>
        </p:grpSpPr>
        <p:sp>
          <p:nvSpPr>
            <p:cNvPr id="4" name="Oval 4"/>
            <p:cNvSpPr>
              <a:spLocks noChangeArrowheads="1"/>
            </p:cNvSpPr>
            <p:nvPr/>
          </p:nvSpPr>
          <p:spPr bwMode="auto">
            <a:xfrm>
              <a:off x="7521886" y="1350559"/>
              <a:ext cx="3948110" cy="398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9417625" y="1350559"/>
              <a:ext cx="126797" cy="197881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 dirty="0"/>
            </a:p>
          </p:txBody>
        </p:sp>
      </p:grp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2311400" y="1200726"/>
            <a:ext cx="4503738" cy="4505325"/>
            <a:chOff x="2311400" y="1174750"/>
            <a:chExt cx="4503738" cy="4505325"/>
          </a:xfrm>
        </p:grpSpPr>
        <p:sp>
          <p:nvSpPr>
            <p:cNvPr id="8" name="Oval 8"/>
            <p:cNvSpPr>
              <a:spLocks noChangeAspect="1" noChangeArrowheads="1"/>
            </p:cNvSpPr>
            <p:nvPr/>
          </p:nvSpPr>
          <p:spPr bwMode="auto">
            <a:xfrm>
              <a:off x="2562947" y="1457475"/>
              <a:ext cx="3979862" cy="3981450"/>
            </a:xfrm>
            <a:prstGeom prst="ellips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ja-JP" sz="20800" b="1" dirty="0" smtClean="0">
                  <a:solidFill>
                    <a:schemeClr val="bg1"/>
                  </a:solidFill>
                </a:rPr>
                <a:t>2</a:t>
              </a:r>
              <a:endParaRPr lang="en-US" altLang="ja-JP" sz="20800" b="1" dirty="0">
                <a:solidFill>
                  <a:schemeClr val="bg1"/>
                </a:solidFill>
                <a:ea typeface="ＭＳ Ｐゴシック" panose="020B0600070205080204" pitchFamily="50" charset="-128"/>
              </a:endParaRPr>
            </a:p>
          </p:txBody>
        </p:sp>
        <p:sp>
          <p:nvSpPr>
            <p:cNvPr id="9" name="Oval 9"/>
            <p:cNvSpPr>
              <a:spLocks noChangeAspect="1" noChangeArrowheads="1"/>
            </p:cNvSpPr>
            <p:nvPr/>
          </p:nvSpPr>
          <p:spPr bwMode="auto">
            <a:xfrm>
              <a:off x="2311400" y="1174750"/>
              <a:ext cx="4503738" cy="4505325"/>
            </a:xfrm>
            <a:prstGeom prst="ellips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55461671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043113" y="908050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/>
          </a:p>
        </p:txBody>
      </p:sp>
      <p:grpSp>
        <p:nvGrpSpPr>
          <p:cNvPr id="12" name="グループ化 11"/>
          <p:cNvGrpSpPr/>
          <p:nvPr/>
        </p:nvGrpSpPr>
        <p:grpSpPr>
          <a:xfrm>
            <a:off x="2597637" y="1441999"/>
            <a:ext cx="3948110" cy="3981450"/>
            <a:chOff x="7521886" y="1350559"/>
            <a:chExt cx="3948110" cy="3981450"/>
          </a:xfrm>
        </p:grpSpPr>
        <p:sp>
          <p:nvSpPr>
            <p:cNvPr id="4" name="Oval 4"/>
            <p:cNvSpPr>
              <a:spLocks noChangeArrowheads="1"/>
            </p:cNvSpPr>
            <p:nvPr/>
          </p:nvSpPr>
          <p:spPr bwMode="auto">
            <a:xfrm>
              <a:off x="7521886" y="1350559"/>
              <a:ext cx="3948110" cy="398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9417625" y="1350559"/>
              <a:ext cx="126797" cy="197881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 dirty="0"/>
            </a:p>
          </p:txBody>
        </p:sp>
      </p:grp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2311400" y="1200726"/>
            <a:ext cx="4503738" cy="4505325"/>
            <a:chOff x="2311400" y="1174750"/>
            <a:chExt cx="4503738" cy="4505325"/>
          </a:xfrm>
        </p:grpSpPr>
        <p:sp>
          <p:nvSpPr>
            <p:cNvPr id="8" name="Oval 8"/>
            <p:cNvSpPr>
              <a:spLocks noChangeAspect="1" noChangeArrowheads="1"/>
            </p:cNvSpPr>
            <p:nvPr/>
          </p:nvSpPr>
          <p:spPr bwMode="auto">
            <a:xfrm>
              <a:off x="2562947" y="1457475"/>
              <a:ext cx="3979862" cy="3981450"/>
            </a:xfrm>
            <a:prstGeom prst="ellips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ja-JP" altLang="ja-JP" sz="20800" b="1" dirty="0">
                  <a:solidFill>
                    <a:schemeClr val="bg1"/>
                  </a:solidFill>
                </a:rPr>
                <a:t>1</a:t>
              </a:r>
              <a:endParaRPr lang="en-US" altLang="ja-JP" sz="20800" b="1" dirty="0">
                <a:solidFill>
                  <a:schemeClr val="bg1"/>
                </a:solidFill>
                <a:ea typeface="ＭＳ Ｐゴシック" panose="020B0600070205080204" pitchFamily="50" charset="-128"/>
              </a:endParaRPr>
            </a:p>
          </p:txBody>
        </p:sp>
        <p:sp>
          <p:nvSpPr>
            <p:cNvPr id="9" name="Oval 9"/>
            <p:cNvSpPr>
              <a:spLocks noChangeAspect="1" noChangeArrowheads="1"/>
            </p:cNvSpPr>
            <p:nvPr/>
          </p:nvSpPr>
          <p:spPr bwMode="auto">
            <a:xfrm>
              <a:off x="2311400" y="1174750"/>
              <a:ext cx="4503738" cy="4505325"/>
            </a:xfrm>
            <a:prstGeom prst="ellips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18594309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"/>
          <p:cNvSpPr>
            <a:spLocks noChangeAspect="1" noChangeArrowheads="1"/>
          </p:cNvSpPr>
          <p:nvPr/>
        </p:nvSpPr>
        <p:spPr bwMode="auto">
          <a:xfrm>
            <a:off x="2025650" y="866775"/>
            <a:ext cx="5084763" cy="5086350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sz="20800" b="1"/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2025650" y="866775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4" name="Oval 10"/>
          <p:cNvSpPr>
            <a:spLocks noChangeAspect="1" noChangeArrowheads="1"/>
          </p:cNvSpPr>
          <p:nvPr/>
        </p:nvSpPr>
        <p:spPr bwMode="auto">
          <a:xfrm>
            <a:off x="2573338" y="1436688"/>
            <a:ext cx="3979862" cy="3981450"/>
          </a:xfrm>
          <a:prstGeom prst="ellips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sz="20800" b="1"/>
          </a:p>
        </p:txBody>
      </p:sp>
      <p:sp>
        <p:nvSpPr>
          <p:cNvPr id="5" name="Oval 11"/>
          <p:cNvSpPr>
            <a:spLocks noChangeAspect="1" noChangeArrowheads="1"/>
          </p:cNvSpPr>
          <p:nvPr/>
        </p:nvSpPr>
        <p:spPr bwMode="auto">
          <a:xfrm>
            <a:off x="2311400" y="1174750"/>
            <a:ext cx="4503738" cy="4505325"/>
          </a:xfrm>
          <a:prstGeom prst="ellips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025650" y="1803400"/>
            <a:ext cx="505618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sz="800" dirty="0"/>
          </a:p>
          <a:p>
            <a:pPr algn="ctr" eaLnBrk="1" hangingPunct="1">
              <a:lnSpc>
                <a:spcPct val="85000"/>
              </a:lnSpc>
            </a:pPr>
            <a:r>
              <a:rPr lang="en-GB" sz="12900" b="1" dirty="0">
                <a:solidFill>
                  <a:schemeClr val="bg1"/>
                </a:solidFill>
                <a:latin typeface="Arial Narrow" panose="020B0606020202030204" pitchFamily="34" charset="0"/>
              </a:rPr>
              <a:t>START</a:t>
            </a:r>
            <a:endParaRPr lang="en-US" altLang="ja-JP" sz="9600" b="1" dirty="0">
              <a:solidFill>
                <a:schemeClr val="bg1"/>
              </a:solidFill>
              <a:latin typeface="Arial Narrow" panose="020B060602020203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993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188" y="1380326"/>
            <a:ext cx="4298053" cy="3249450"/>
          </a:xfrm>
          <a:prstGeom prst="rect">
            <a:avLst/>
          </a:prstGeom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618992" y="602166"/>
            <a:ext cx="4384288" cy="5574797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エグゼクティブプロデューサー</a:t>
            </a:r>
            <a:endParaRPr lang="en-US" altLang="ja-JP" sz="1600" b="1" dirty="0">
              <a:solidFill>
                <a:prstClr val="white"/>
              </a:solidFill>
            </a:endParaRP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一郎</a:t>
            </a:r>
            <a:r>
              <a:rPr lang="en-US" altLang="ja-JP" sz="1600" b="1" dirty="0">
                <a:solidFill>
                  <a:prstClr val="white"/>
                </a:solidFill>
              </a:rPr>
              <a:t>	Ichiro Suzuki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ディレクター</a:t>
            </a:r>
            <a:endParaRPr lang="en-US" altLang="ja-JP" sz="1600" b="1" dirty="0">
              <a:solidFill>
                <a:prstClr val="white"/>
              </a:solidFill>
            </a:endParaRP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二郎</a:t>
            </a:r>
            <a:r>
              <a:rPr lang="en-US" altLang="ja-JP" sz="1600" b="1" dirty="0">
                <a:solidFill>
                  <a:prstClr val="white"/>
                </a:solidFill>
              </a:rPr>
              <a:t>	Jiro</a:t>
            </a:r>
            <a:r>
              <a:rPr lang="ja-JP" altLang="en-US" sz="1600" b="1" dirty="0">
                <a:solidFill>
                  <a:prstClr val="white"/>
                </a:solidFill>
              </a:rPr>
              <a:t> </a:t>
            </a:r>
            <a:r>
              <a:rPr lang="en-US" altLang="ja-JP" sz="1600" b="1" dirty="0">
                <a:solidFill>
                  <a:prstClr val="white"/>
                </a:solidFill>
              </a:rPr>
              <a:t>Suzuki	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プロジェクトリーダー</a:t>
            </a:r>
            <a:endParaRPr lang="en-US" altLang="ja-JP" sz="1600" b="1" dirty="0">
              <a:solidFill>
                <a:prstClr val="white"/>
              </a:solidFill>
            </a:endParaRP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三郎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Suburo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サブリーダー</a:t>
            </a:r>
            <a:endParaRPr lang="en-US" altLang="ja-JP" sz="1600" b="1" dirty="0">
              <a:solidFill>
                <a:prstClr val="white"/>
              </a:solidFill>
            </a:endParaRP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四郎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Shiro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五郎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Goro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六郎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Rokuro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七郎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Shichiro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八郎</a:t>
            </a:r>
            <a:r>
              <a:rPr lang="en-US" altLang="ja-JP" sz="1600" b="1" dirty="0">
                <a:solidFill>
                  <a:prstClr val="white"/>
                </a:solidFill>
              </a:rPr>
              <a:t>	Hachiro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九郎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kuro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十郎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Juro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カメラマン</a:t>
            </a:r>
            <a:endParaRPr lang="en-US" altLang="ja-JP" sz="1600" b="1" dirty="0">
              <a:solidFill>
                <a:prstClr val="white"/>
              </a:solidFill>
            </a:endParaRP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十一郎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Jyuichiro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十二郎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Jyuniro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音響</a:t>
            </a:r>
            <a:endParaRPr lang="en-US" altLang="ja-JP" sz="1600" b="1" dirty="0">
              <a:solidFill>
                <a:prstClr val="white"/>
              </a:solidFill>
            </a:endParaRP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十三郎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Jyusanro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十四郎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Jyushiro</a:t>
            </a:r>
            <a:r>
              <a:rPr lang="en-US" altLang="ja-JP" sz="1600" b="1" dirty="0">
                <a:solidFill>
                  <a:prstClr val="white"/>
                </a:solidFill>
              </a:rPr>
              <a:t> </a:t>
            </a:r>
            <a:r>
              <a:rPr lang="en-US" altLang="ja-JP" sz="1600" b="1" dirty="0" err="1">
                <a:solidFill>
                  <a:prstClr val="white"/>
                </a:solidFill>
              </a:rPr>
              <a:t>Suzukik</a:t>
            </a:r>
            <a:endParaRPr lang="en-US" altLang="ja-JP" sz="1600" b="1" dirty="0">
              <a:solidFill>
                <a:prstClr val="white"/>
              </a:solidFill>
            </a:endParaRP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監督</a:t>
            </a:r>
            <a:endParaRPr lang="en-US" altLang="ja-JP" sz="1600" b="1" dirty="0">
              <a:solidFill>
                <a:prstClr val="white"/>
              </a:solidFill>
            </a:endParaRP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太郎</a:t>
            </a:r>
            <a:r>
              <a:rPr lang="en-US" altLang="ja-JP" sz="1600" b="1" dirty="0">
                <a:solidFill>
                  <a:prstClr val="white"/>
                </a:solidFill>
              </a:rPr>
              <a:t>	Taro Suzuki</a:t>
            </a:r>
            <a:endParaRPr lang="ja-JP" altLang="en-US" sz="1600" b="1" dirty="0">
              <a:solidFill>
                <a:prstClr val="white"/>
              </a:solidFill>
            </a:endParaRPr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188" y="1380326"/>
            <a:ext cx="4353533" cy="327705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7876" b="21127"/>
          <a:stretch/>
        </p:blipFill>
        <p:spPr>
          <a:xfrm flipH="1">
            <a:off x="1237962" y="1406752"/>
            <a:ext cx="4331759" cy="324899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145877" y="3005051"/>
            <a:ext cx="2654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 smtClean="0">
                <a:solidFill>
                  <a:prstClr val="white"/>
                </a:solidFill>
              </a:rPr>
              <a:t>The End</a:t>
            </a:r>
            <a:endParaRPr lang="ja-JP" altLang="en-US" sz="5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14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8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8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8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8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8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8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8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5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8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5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8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5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8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5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8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5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8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5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5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8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5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8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5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5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8" presetClass="entr" presetSubtype="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5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5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8" presetClass="entr" presetSubtype="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5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1" nodeType="withEffect">
                                  <p:stCondLst>
                                    <p:cond delay="3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6" grpId="0"/>
      <p:bldP spid="6" grpId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1628</TotalTime>
  <Words>8</Words>
  <Application>Microsoft Office PowerPoint</Application>
  <PresentationFormat>ワイド画面</PresentationFormat>
  <Paragraphs>28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Arial</vt:lpstr>
      <vt:lpstr>Arial Narrow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黒　川　美智子</cp:lastModifiedBy>
  <cp:revision>127</cp:revision>
  <dcterms:created xsi:type="dcterms:W3CDTF">2014-03-17T02:27:26Z</dcterms:created>
  <dcterms:modified xsi:type="dcterms:W3CDTF">2017-04-25T00:56:41Z</dcterms:modified>
</cp:coreProperties>
</file>