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4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00B0F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A50021"/>
    <a:srgbClr val="663300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64" autoAdjust="0"/>
    <p:restoredTop sz="94660"/>
  </p:normalViewPr>
  <p:slideViewPr>
    <p:cSldViewPr snapToGrid="0">
      <p:cViewPr varScale="1">
        <p:scale>
          <a:sx n="92" d="100"/>
          <a:sy n="92" d="100"/>
        </p:scale>
        <p:origin x="552" y="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87404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61114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70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391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219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371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1734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6116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54081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4399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6022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9EB04A-4C12-4D68-BE5A-367E04246DF1}" type="datetimeFigureOut">
              <a:rPr kumimoji="1" lang="ja-JP" altLang="en-US" smtClean="0"/>
              <a:t>2017/4/25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97325-1C96-44ED-8A0B-C34407D6135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978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/>
          <p:cNvCxnSpPr/>
          <p:nvPr/>
        </p:nvCxnSpPr>
        <p:spPr>
          <a:xfrm>
            <a:off x="6817217" y="3385077"/>
            <a:ext cx="0" cy="1745833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>
            <a:off x="5427609" y="3419554"/>
            <a:ext cx="1423116" cy="0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 rot="5400000">
            <a:off x="4689454" y="2709631"/>
            <a:ext cx="1503218" cy="0"/>
          </a:xfrm>
          <a:prstGeom prst="line">
            <a:avLst/>
          </a:prstGeom>
          <a:ln w="889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線コネクタ 4"/>
          <p:cNvCxnSpPr/>
          <p:nvPr/>
        </p:nvCxnSpPr>
        <p:spPr>
          <a:xfrm flipH="1">
            <a:off x="6816035" y="3381519"/>
            <a:ext cx="1182" cy="1757263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直線コネクタ 5"/>
          <p:cNvCxnSpPr/>
          <p:nvPr/>
        </p:nvCxnSpPr>
        <p:spPr>
          <a:xfrm>
            <a:off x="5395212" y="3419892"/>
            <a:ext cx="1451955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/>
          <p:cNvCxnSpPr/>
          <p:nvPr/>
        </p:nvCxnSpPr>
        <p:spPr>
          <a:xfrm>
            <a:off x="5441063" y="1958022"/>
            <a:ext cx="0" cy="1503218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158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直線コネクタ 1"/>
          <p:cNvCxnSpPr/>
          <p:nvPr/>
        </p:nvCxnSpPr>
        <p:spPr>
          <a:xfrm>
            <a:off x="6817217" y="3385077"/>
            <a:ext cx="0" cy="1745833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直線コネクタ 2"/>
          <p:cNvCxnSpPr/>
          <p:nvPr/>
        </p:nvCxnSpPr>
        <p:spPr>
          <a:xfrm>
            <a:off x="5427609" y="3419554"/>
            <a:ext cx="1423116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線コネクタ 3"/>
          <p:cNvCxnSpPr/>
          <p:nvPr/>
        </p:nvCxnSpPr>
        <p:spPr>
          <a:xfrm rot="5400000">
            <a:off x="4689454" y="2709631"/>
            <a:ext cx="1503218" cy="0"/>
          </a:xfrm>
          <a:prstGeom prst="line">
            <a:avLst/>
          </a:prstGeom>
          <a:ln w="889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29685">
            <a:off x="6234429" y="5028625"/>
            <a:ext cx="1309229" cy="1243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3645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3000"/>
    </mc:Choice>
    <mc:Fallback xmlns="">
      <p:transition spd="slow" advClick="0" advTm="13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1631</TotalTime>
  <Words>0</Words>
  <Application>Microsoft Office PowerPoint</Application>
  <PresentationFormat>ワイド画面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Company>Meiji University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アニメーションの基本</dc:title>
  <dc:creator>999516</dc:creator>
  <cp:lastModifiedBy>黒　川　美智子</cp:lastModifiedBy>
  <cp:revision>130</cp:revision>
  <dcterms:created xsi:type="dcterms:W3CDTF">2014-03-17T02:27:26Z</dcterms:created>
  <dcterms:modified xsi:type="dcterms:W3CDTF">2017-04-25T02:19:35Z</dcterms:modified>
</cp:coreProperties>
</file>