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60" d="100"/>
          <a:sy n="60" d="100"/>
        </p:scale>
        <p:origin x="750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nk-fs-54\TA$\2-LD&#29992;F_2014\01_LD&#20491;&#21029;&#12501;&#12457;&#12523;&#12480;\hashimoto\&#21402;&#29983;&#21172;&#20685;&#30465;&#65306;&#26085;&#26412;&#20154;&#12398;&#24179;&#22343;&#20313;&#21629;&#12288;&#24179;&#25104;&#65298;&#65297;&#24180;&#31777;&#26131;&#29983;&#21629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5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男性（歳）</c:v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numRef>
              <c:f>平均余命の推移!$A$4:$A$9</c:f>
              <c:numCache>
                <c:formatCode>General</c:formatCode>
                <c:ptCount val="6"/>
                <c:pt idx="0">
                  <c:v>1950</c:v>
                </c:pt>
                <c:pt idx="1">
                  <c:v>1960</c:v>
                </c:pt>
                <c:pt idx="2">
                  <c:v>1970</c:v>
                </c:pt>
                <c:pt idx="3">
                  <c:v>1980</c:v>
                </c:pt>
                <c:pt idx="4">
                  <c:v>1990</c:v>
                </c:pt>
                <c:pt idx="5">
                  <c:v>2000</c:v>
                </c:pt>
              </c:numCache>
            </c:numRef>
          </c:cat>
          <c:val>
            <c:numRef>
              <c:f>平均余命の推移!$H$4:$H$9</c:f>
              <c:numCache>
                <c:formatCode>General</c:formatCode>
                <c:ptCount val="6"/>
                <c:pt idx="0">
                  <c:v>58</c:v>
                </c:pt>
                <c:pt idx="1">
                  <c:v>65.319999999999993</c:v>
                </c:pt>
                <c:pt idx="2">
                  <c:v>69.31</c:v>
                </c:pt>
                <c:pt idx="3">
                  <c:v>73.349999999999994</c:v>
                </c:pt>
                <c:pt idx="4">
                  <c:v>75.92</c:v>
                </c:pt>
                <c:pt idx="5">
                  <c:v>77.72</c:v>
                </c:pt>
              </c:numCache>
            </c:numRef>
          </c:val>
          <c:shape val="cylinder"/>
        </c:ser>
        <c:ser>
          <c:idx val="1"/>
          <c:order val="1"/>
          <c:tx>
            <c:v>女性（歳）</c:v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numRef>
              <c:f>平均余命の推移!$A$4:$A$9</c:f>
              <c:numCache>
                <c:formatCode>General</c:formatCode>
                <c:ptCount val="6"/>
                <c:pt idx="0">
                  <c:v>1950</c:v>
                </c:pt>
                <c:pt idx="1">
                  <c:v>1960</c:v>
                </c:pt>
                <c:pt idx="2">
                  <c:v>1970</c:v>
                </c:pt>
                <c:pt idx="3">
                  <c:v>1980</c:v>
                </c:pt>
                <c:pt idx="4">
                  <c:v>1990</c:v>
                </c:pt>
                <c:pt idx="5">
                  <c:v>2000</c:v>
                </c:pt>
              </c:numCache>
            </c:numRef>
          </c:cat>
          <c:val>
            <c:numRef>
              <c:f>平均余命の推移!$O$4:$O$9</c:f>
              <c:numCache>
                <c:formatCode>General</c:formatCode>
                <c:ptCount val="6"/>
                <c:pt idx="0">
                  <c:v>61.5</c:v>
                </c:pt>
                <c:pt idx="1">
                  <c:v>70.19</c:v>
                </c:pt>
                <c:pt idx="2">
                  <c:v>74.66</c:v>
                </c:pt>
                <c:pt idx="3">
                  <c:v>78.760000000000005</c:v>
                </c:pt>
                <c:pt idx="4">
                  <c:v>81.900000000000006</c:v>
                </c:pt>
                <c:pt idx="5">
                  <c:v>84.6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66688832"/>
        <c:axId val="66689952"/>
        <c:axId val="0"/>
      </c:bar3DChart>
      <c:catAx>
        <c:axId val="666888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689952"/>
        <c:crosses val="autoZero"/>
        <c:auto val="1"/>
        <c:lblAlgn val="ctr"/>
        <c:lblOffset val="100"/>
        <c:noMultiLvlLbl val="0"/>
      </c:catAx>
      <c:valAx>
        <c:axId val="666899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6688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436250598392184"/>
          <c:y val="0.4084208756143925"/>
          <c:w val="0.1177758587959524"/>
          <c:h val="0.137199881644964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平均余命の推移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8239969"/>
              </p:ext>
            </p:extLst>
          </p:nvPr>
        </p:nvGraphicFramePr>
        <p:xfrm>
          <a:off x="1417320" y="1577340"/>
          <a:ext cx="9692640" cy="4697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309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平均余命の推移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nkstaff05</cp:lastModifiedBy>
  <cp:revision>126</cp:revision>
  <dcterms:created xsi:type="dcterms:W3CDTF">2014-03-17T02:27:26Z</dcterms:created>
  <dcterms:modified xsi:type="dcterms:W3CDTF">2015-09-10T02:28:28Z</dcterms:modified>
</cp:coreProperties>
</file>