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3534" y="-12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2CF3-C9D5-40A3-B962-8F124DE41F22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7B018-D0BF-4068-AE2A-59D02A32E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896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2CF3-C9D5-40A3-B962-8F124DE41F22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7B018-D0BF-4068-AE2A-59D02A32E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055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2CF3-C9D5-40A3-B962-8F124DE41F22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7B018-D0BF-4068-AE2A-59D02A32E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4919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2CF3-C9D5-40A3-B962-8F124DE41F22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7B018-D0BF-4068-AE2A-59D02A32E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6584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2CF3-C9D5-40A3-B962-8F124DE41F22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7B018-D0BF-4068-AE2A-59D02A32E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283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2CF3-C9D5-40A3-B962-8F124DE41F22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7B018-D0BF-4068-AE2A-59D02A32E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3896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2CF3-C9D5-40A3-B962-8F124DE41F22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7B018-D0BF-4068-AE2A-59D02A32E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905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2CF3-C9D5-40A3-B962-8F124DE41F22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7B018-D0BF-4068-AE2A-59D02A32E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95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2CF3-C9D5-40A3-B962-8F124DE41F22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7B018-D0BF-4068-AE2A-59D02A32E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56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2CF3-C9D5-40A3-B962-8F124DE41F22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7B018-D0BF-4068-AE2A-59D02A32E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820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2CF3-C9D5-40A3-B962-8F124DE41F22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7B018-D0BF-4068-AE2A-59D02A32E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2264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52CF3-C9D5-40A3-B962-8F124DE41F22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7B018-D0BF-4068-AE2A-59D02A32E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93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082016\AppData\Local\Microsoft\Windows\Temporary Internet Files\Content.IE5\PSRF16EH\大学マーク9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24744" cy="69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260648" y="2937064"/>
            <a:ext cx="633670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 smtClean="0"/>
              <a:t>大学ロゴマーク位置の変更不可</a:t>
            </a:r>
            <a:endParaRPr lang="en-US" altLang="ja-JP" sz="3200" dirty="0" smtClean="0"/>
          </a:p>
          <a:p>
            <a:pPr algn="ctr"/>
            <a:endParaRPr kumimoji="1" lang="en-US" altLang="ja-JP" sz="3200" dirty="0"/>
          </a:p>
          <a:p>
            <a:pPr algn="ctr"/>
            <a:r>
              <a:rPr kumimoji="1" lang="en-US" altLang="ja-JP" sz="3200" dirty="0" smtClean="0"/>
              <a:t>【</a:t>
            </a:r>
            <a:r>
              <a:rPr kumimoji="1" lang="ja-JP" altLang="en-US" sz="3200" dirty="0" smtClean="0"/>
              <a:t>必須記載事項</a:t>
            </a:r>
            <a:r>
              <a:rPr kumimoji="1" lang="en-US" altLang="ja-JP" sz="3200" dirty="0" smtClean="0"/>
              <a:t>】</a:t>
            </a:r>
          </a:p>
          <a:p>
            <a:pPr algn="ctr"/>
            <a:r>
              <a:rPr lang="ja-JP" altLang="en-US" sz="3200" dirty="0" smtClean="0"/>
              <a:t>チーム名（日・英）</a:t>
            </a:r>
            <a:endParaRPr lang="en-US" altLang="ja-JP" sz="3200" dirty="0" smtClean="0"/>
          </a:p>
          <a:p>
            <a:pPr algn="ctr"/>
            <a:r>
              <a:rPr kumimoji="1" lang="ja-JP" altLang="en-US" sz="3200" dirty="0"/>
              <a:t>メンバー</a:t>
            </a:r>
            <a:r>
              <a:rPr kumimoji="1" lang="ja-JP" altLang="en-US" sz="3200" dirty="0" smtClean="0"/>
              <a:t>紹介，略歴等</a:t>
            </a:r>
            <a:endParaRPr kumimoji="1" lang="en-US" altLang="ja-JP" sz="3200" dirty="0" smtClean="0"/>
          </a:p>
          <a:p>
            <a:pPr algn="ctr"/>
            <a:r>
              <a:rPr lang="ja-JP" altLang="en-US" sz="3200" dirty="0" smtClean="0"/>
              <a:t>メンバー顔写真</a:t>
            </a:r>
            <a:endParaRPr lang="en-US" altLang="ja-JP" sz="3200" dirty="0" smtClean="0"/>
          </a:p>
          <a:p>
            <a:pPr algn="ctr"/>
            <a:endParaRPr lang="en-US" altLang="ja-JP" sz="3200" dirty="0"/>
          </a:p>
          <a:p>
            <a:pPr algn="ctr"/>
            <a:r>
              <a:rPr lang="en-US" altLang="ja-JP" sz="3200" dirty="0" smtClean="0"/>
              <a:t>※</a:t>
            </a:r>
            <a:r>
              <a:rPr lang="ja-JP" altLang="en-US" sz="3200" dirty="0" smtClean="0"/>
              <a:t>レイアウト自由</a:t>
            </a:r>
            <a:endParaRPr lang="en-US" altLang="ja-JP" sz="3200" dirty="0" smtClean="0"/>
          </a:p>
        </p:txBody>
      </p:sp>
    </p:spTree>
    <p:extLst>
      <p:ext uri="{BB962C8B-B14F-4D97-AF65-F5344CB8AC3E}">
        <p14:creationId xmlns:p14="http://schemas.microsoft.com/office/powerpoint/2010/main" val="3416687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28</Words>
  <Application>Microsoft Office PowerPoint</Application>
  <PresentationFormat>A4 210 x 297 mm</PresentationFormat>
  <Paragraphs>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HIGASHIZAWA</dc:creator>
  <cp:lastModifiedBy>HIGASHIZAWA</cp:lastModifiedBy>
  <cp:revision>2</cp:revision>
  <dcterms:created xsi:type="dcterms:W3CDTF">2016-06-29T06:39:29Z</dcterms:created>
  <dcterms:modified xsi:type="dcterms:W3CDTF">2016-06-29T06:53:16Z</dcterms:modified>
</cp:coreProperties>
</file>