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534" y="-1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89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05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91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58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283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89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905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9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82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26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52CF3-C9D5-40A3-B962-8F124DE41F22}" type="datetimeFigureOut">
              <a:rPr kumimoji="1" lang="ja-JP" altLang="en-US" smtClean="0"/>
              <a:t>2016/6/29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7B018-D0BF-4068-AE2A-59D02A32E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9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082016\AppData\Local\Microsoft\Windows\Temporary Internet Files\Content.IE5\PSRF16EH\大学マーク9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256" y="0"/>
            <a:ext cx="2324744" cy="69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60648" y="2937064"/>
            <a:ext cx="63367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大学ロゴマーク位置の変更不可</a:t>
            </a:r>
            <a:endParaRPr lang="en-US" altLang="ja-JP" sz="3200" dirty="0" smtClean="0"/>
          </a:p>
          <a:p>
            <a:pPr algn="ctr"/>
            <a:endParaRPr kumimoji="1" lang="en-US" altLang="ja-JP" sz="3200" dirty="0"/>
          </a:p>
          <a:p>
            <a:pPr algn="ctr"/>
            <a:r>
              <a:rPr kumimoji="1" lang="en-US" altLang="ja-JP" sz="3200" dirty="0" smtClean="0"/>
              <a:t>【</a:t>
            </a:r>
            <a:r>
              <a:rPr kumimoji="1" lang="ja-JP" altLang="en-US" sz="3200" dirty="0" smtClean="0"/>
              <a:t>必須記載事項</a:t>
            </a:r>
            <a:r>
              <a:rPr kumimoji="1" lang="en-US" altLang="ja-JP" sz="3200" dirty="0" smtClean="0"/>
              <a:t>】</a:t>
            </a:r>
          </a:p>
          <a:p>
            <a:pPr algn="ctr"/>
            <a:r>
              <a:rPr lang="ja-JP" altLang="en-US" sz="3200" dirty="0" smtClean="0"/>
              <a:t>プレゼンテーションタイトル（日・英）</a:t>
            </a:r>
            <a:endParaRPr lang="en-US" altLang="ja-JP" sz="3200" dirty="0" smtClean="0"/>
          </a:p>
          <a:p>
            <a:pPr algn="ctr"/>
            <a:r>
              <a:rPr lang="ja-JP" altLang="en-US" sz="3200" dirty="0"/>
              <a:t>発表</a:t>
            </a:r>
            <a:r>
              <a:rPr lang="ja-JP" altLang="en-US" sz="3200" dirty="0" smtClean="0"/>
              <a:t>要旨（日・英）</a:t>
            </a:r>
            <a:endParaRPr lang="en-US" altLang="ja-JP" sz="3200" dirty="0" smtClean="0"/>
          </a:p>
          <a:p>
            <a:pPr algn="ctr"/>
            <a:endParaRPr lang="en-US" altLang="ja-JP" sz="3200" dirty="0"/>
          </a:p>
          <a:p>
            <a:pPr algn="ctr"/>
            <a:r>
              <a:rPr lang="en-US" altLang="ja-JP" sz="3200" dirty="0" smtClean="0"/>
              <a:t>※</a:t>
            </a:r>
            <a:r>
              <a:rPr lang="ja-JP" altLang="en-US" sz="3200" dirty="0" smtClean="0"/>
              <a:t>レイアウト自由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3416687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27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HIGASHIZAWA</dc:creator>
  <cp:lastModifiedBy>HIGASHIZAWA</cp:lastModifiedBy>
  <cp:revision>3</cp:revision>
  <dcterms:created xsi:type="dcterms:W3CDTF">2016-06-29T06:39:29Z</dcterms:created>
  <dcterms:modified xsi:type="dcterms:W3CDTF">2016-06-29T06:54:32Z</dcterms:modified>
</cp:coreProperties>
</file>