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34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5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91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5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8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9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90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8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26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82016\AppData\Local\Microsoft\Windows\Temporary Internet Files\Content.IE5\PSRF16EH\大学マーク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6" y="0"/>
            <a:ext cx="2324744" cy="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0648" y="2937064"/>
            <a:ext cx="6336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大学ロゴマーク位置の変更不可</a:t>
            </a:r>
            <a:endParaRPr lang="en-US" altLang="ja-JP" sz="3200" dirty="0" smtClean="0"/>
          </a:p>
          <a:p>
            <a:pPr algn="ctr"/>
            <a:endParaRPr kumimoji="1" lang="en-US" altLang="ja-JP" sz="3200" dirty="0"/>
          </a:p>
          <a:p>
            <a:pPr algn="ctr"/>
            <a:r>
              <a:rPr kumimoji="1" lang="en-US" altLang="ja-JP" sz="3200" dirty="0" smtClean="0"/>
              <a:t>【</a:t>
            </a:r>
            <a:r>
              <a:rPr kumimoji="1" lang="ja-JP" altLang="en-US" sz="3200" dirty="0" smtClean="0"/>
              <a:t>必須記載事項</a:t>
            </a:r>
            <a:r>
              <a:rPr kumimoji="1" lang="en-US" altLang="ja-JP" sz="3200" dirty="0" smtClean="0"/>
              <a:t>】</a:t>
            </a:r>
          </a:p>
          <a:p>
            <a:pPr algn="ctr"/>
            <a:r>
              <a:rPr lang="ja-JP" altLang="en-US" sz="3200" dirty="0" smtClean="0"/>
              <a:t>プレゼンテーションタイトル（日・英）</a:t>
            </a:r>
            <a:endParaRPr lang="en-US" altLang="ja-JP" sz="3200" dirty="0" smtClean="0"/>
          </a:p>
          <a:p>
            <a:pPr algn="ctr"/>
            <a:r>
              <a:rPr lang="ja-JP" altLang="en-US" sz="3200" dirty="0"/>
              <a:t>発表</a:t>
            </a:r>
            <a:r>
              <a:rPr lang="ja-JP" altLang="en-US" sz="3200" dirty="0" smtClean="0"/>
              <a:t>要旨（日・英）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レイアウト自由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41668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HIGASHIZAWA</dc:creator>
  <cp:lastModifiedBy>HIGASHIZAWA</cp:lastModifiedBy>
  <cp:revision>3</cp:revision>
  <dcterms:created xsi:type="dcterms:W3CDTF">2016-06-29T06:39:29Z</dcterms:created>
  <dcterms:modified xsi:type="dcterms:W3CDTF">2016-06-29T06:54:32Z</dcterms:modified>
</cp:coreProperties>
</file>