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8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04DC-D8BF-49A9-96F5-E3E62685AB5F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DC74-05C9-4CC7-A978-D4001A113A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330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04DC-D8BF-49A9-96F5-E3E62685AB5F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DC74-05C9-4CC7-A978-D4001A113A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5812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04DC-D8BF-49A9-96F5-E3E62685AB5F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DC74-05C9-4CC7-A978-D4001A113A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84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04DC-D8BF-49A9-96F5-E3E62685AB5F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DC74-05C9-4CC7-A978-D4001A113A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710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04DC-D8BF-49A9-96F5-E3E62685AB5F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DC74-05C9-4CC7-A978-D4001A113A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376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04DC-D8BF-49A9-96F5-E3E62685AB5F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DC74-05C9-4CC7-A978-D4001A113A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336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04DC-D8BF-49A9-96F5-E3E62685AB5F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DC74-05C9-4CC7-A978-D4001A113A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789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04DC-D8BF-49A9-96F5-E3E62685AB5F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DC74-05C9-4CC7-A978-D4001A113A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887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04DC-D8BF-49A9-96F5-E3E62685AB5F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DC74-05C9-4CC7-A978-D4001A113A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394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04DC-D8BF-49A9-96F5-E3E62685AB5F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DC74-05C9-4CC7-A978-D4001A113A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918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04DC-D8BF-49A9-96F5-E3E62685AB5F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DC74-05C9-4CC7-A978-D4001A113A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63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604DC-D8BF-49A9-96F5-E3E62685AB5F}" type="datetimeFigureOut">
              <a:rPr kumimoji="1" lang="ja-JP" altLang="en-US" smtClean="0"/>
              <a:t>2021/1/15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CDC74-05C9-4CC7-A978-D4001A113A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242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DFADFF49-65E9-4B0C-8197-639B16DF7D70}"/>
              </a:ext>
            </a:extLst>
          </p:cNvPr>
          <p:cNvGraphicFramePr>
            <a:graphicFrameLocks noGrp="1"/>
          </p:cNvGraphicFramePr>
          <p:nvPr/>
        </p:nvGraphicFramePr>
        <p:xfrm>
          <a:off x="53161" y="712361"/>
          <a:ext cx="9048308" cy="60893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1408">
                  <a:extLst>
                    <a:ext uri="{9D8B030D-6E8A-4147-A177-3AD203B41FA5}">
                      <a16:colId xmlns:a16="http://schemas.microsoft.com/office/drawing/2014/main" val="1785696399"/>
                    </a:ext>
                  </a:extLst>
                </a:gridCol>
                <a:gridCol w="3455201">
                  <a:extLst>
                    <a:ext uri="{9D8B030D-6E8A-4147-A177-3AD203B41FA5}">
                      <a16:colId xmlns:a16="http://schemas.microsoft.com/office/drawing/2014/main" val="1675652358"/>
                    </a:ext>
                  </a:extLst>
                </a:gridCol>
                <a:gridCol w="896192">
                  <a:extLst>
                    <a:ext uri="{9D8B030D-6E8A-4147-A177-3AD203B41FA5}">
                      <a16:colId xmlns:a16="http://schemas.microsoft.com/office/drawing/2014/main" val="2560595079"/>
                    </a:ext>
                  </a:extLst>
                </a:gridCol>
                <a:gridCol w="3865507">
                  <a:extLst>
                    <a:ext uri="{9D8B030D-6E8A-4147-A177-3AD203B41FA5}">
                      <a16:colId xmlns:a16="http://schemas.microsoft.com/office/drawing/2014/main" val="970289002"/>
                    </a:ext>
                  </a:extLst>
                </a:gridCol>
              </a:tblGrid>
              <a:tr h="7591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住まい</a:t>
                      </a:r>
                      <a:endParaRPr kumimoji="1" lang="en-US" altLang="ja-JP" sz="16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の形式</a:t>
                      </a:r>
                      <a:endParaRPr kumimoji="1" lang="en-US" altLang="ja-JP" sz="1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</a:t>
                      </a: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一戸建（</a:t>
                      </a:r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a.</a:t>
                      </a: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平屋　</a:t>
                      </a:r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b.</a:t>
                      </a: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２階建　</a:t>
                      </a:r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c.</a:t>
                      </a: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３階建）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</a:t>
                      </a: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集合住宅 （　　　）階建（の</a:t>
                      </a:r>
                      <a:r>
                        <a:rPr kumimoji="1" lang="ja-JP" altLang="en-US" sz="1600" b="1" u="sng" baseline="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</a:t>
                      </a: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階）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地域</a:t>
                      </a:r>
                      <a:r>
                        <a:rPr kumimoji="1" lang="ja-JP" altLang="en-US" sz="16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のリスク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</a:t>
                      </a: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洪水が怖い　　　　　</a:t>
                      </a:r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</a:t>
                      </a: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土砂災害が怖い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indent="0" algn="l">
                        <a:buNone/>
                      </a:pPr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3.</a:t>
                      </a: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地震が怖い　　　　　</a:t>
                      </a:r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4.</a:t>
                      </a: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津波が怖い　　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6151078"/>
                  </a:ext>
                </a:extLst>
              </a:tr>
              <a:tr h="14418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どこに</a:t>
                      </a:r>
                      <a:endParaRPr kumimoji="1" lang="en-US" altLang="ja-JP" sz="16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避難</a:t>
                      </a:r>
                      <a:endParaRPr kumimoji="1" lang="en-US" altLang="ja-JP" sz="16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するか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</a:t>
                      </a: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在宅避難（何階に　　　　　　　　　　  </a:t>
                      </a:r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</a:t>
                      </a: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縁故避難（どこ　　　　　　　　　　　　　</a:t>
                      </a:r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3.</a:t>
                      </a: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避難所避難</a:t>
                      </a:r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どこ 　　　　　　　　　　　</a:t>
                      </a:r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4.</a:t>
                      </a: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その他（　　　　　　　　　　　　　　　　　</a:t>
                      </a:r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5.</a:t>
                      </a: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水害・土砂災害の危険がない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縁故避難者</a:t>
                      </a:r>
                      <a:r>
                        <a:rPr kumimoji="1" lang="ja-JP" altLang="en-US" sz="16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</a:t>
                      </a:r>
                      <a:endParaRPr kumimoji="1" lang="en-US" altLang="ja-JP" sz="1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受入れ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a.</a:t>
                      </a: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誰を（</a:t>
                      </a:r>
                      <a:r>
                        <a:rPr kumimoji="1" lang="ja-JP" altLang="en-US" sz="1600" b="1" u="sng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　　　　　　　　　　　　　　　</a:t>
                      </a: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a.</a:t>
                      </a: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受入れ人員（</a:t>
                      </a:r>
                      <a:r>
                        <a:rPr kumimoji="1" lang="ja-JP" altLang="en-US" sz="1600" b="1" u="sng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</a:t>
                      </a: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人）　</a:t>
                      </a:r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b.</a:t>
                      </a: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受入れ不可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c.</a:t>
                      </a: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何を持参してほしいか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　　　　　　　　　　　・　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　　　　　　　　　　　・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　　　　　　　　　　　・　　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5675563"/>
                  </a:ext>
                </a:extLst>
              </a:tr>
              <a:tr h="139834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sz="16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我家</a:t>
                      </a:r>
                      <a:r>
                        <a:rPr kumimoji="1" lang="en-US" altLang="ja-JP" sz="16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  <a:p>
                      <a:pPr algn="ctr"/>
                      <a:r>
                        <a:rPr kumimoji="1" lang="ja-JP" altLang="en-US" sz="16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災害</a:t>
                      </a:r>
                      <a:endParaRPr kumimoji="1" lang="en-US" altLang="ja-JP" sz="16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対応</a:t>
                      </a:r>
                      <a:endParaRPr kumimoji="1" lang="en-US" altLang="ja-JP" sz="1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備蓄品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　　　　　　　　　　・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　　　　　　　　　　・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　　　　　　　　　　・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　　　　　　　　　　・　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　　　　　　　　　　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sz="16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我家</a:t>
                      </a:r>
                      <a:r>
                        <a:rPr kumimoji="1" lang="en-US" altLang="ja-JP" sz="16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  <a:p>
                      <a:pPr algn="ctr"/>
                      <a:r>
                        <a:rPr kumimoji="1" lang="ja-JP" altLang="en-US" sz="16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コロナ</a:t>
                      </a:r>
                      <a:r>
                        <a:rPr kumimoji="1" lang="ja-JP" altLang="en-US" sz="16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対応</a:t>
                      </a:r>
                      <a:endParaRPr kumimoji="1" lang="en-US" altLang="ja-JP" sz="1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備蓄品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　　　　　　　　　　　・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　　　　　　　　　　　・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　　　　　　　　　　　・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　　　　　　　　　　　・　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　　　　　　　　　　　・　　　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1315054"/>
                  </a:ext>
                </a:extLst>
              </a:tr>
              <a:tr h="13026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sz="16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避難</a:t>
                      </a:r>
                      <a:r>
                        <a:rPr kumimoji="1" lang="en-US" altLang="ja-JP" sz="16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  <a:p>
                      <a:pPr algn="ctr"/>
                      <a:r>
                        <a:rPr kumimoji="1" lang="ja-JP" altLang="en-US" sz="16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災害</a:t>
                      </a:r>
                      <a:endParaRPr kumimoji="1" lang="en-US" altLang="ja-JP" sz="16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対応の</a:t>
                      </a:r>
                      <a:endParaRPr kumimoji="1" lang="en-US" altLang="ja-JP" sz="1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持ち物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　　　　　　　　　　・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　　　　　　　　　　・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　　　　　　　　　　・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　　　　　　　　　　・　　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　　　　　　　　　　・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sz="16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避難</a:t>
                      </a:r>
                      <a:r>
                        <a:rPr kumimoji="1" lang="en-US" altLang="ja-JP" sz="16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  <a:p>
                      <a:pPr algn="ctr"/>
                      <a:r>
                        <a:rPr kumimoji="1" lang="ja-JP" altLang="en-US" sz="16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コロナ</a:t>
                      </a:r>
                      <a:r>
                        <a:rPr kumimoji="1" lang="ja-JP" altLang="en-US" sz="16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対応の</a:t>
                      </a:r>
                      <a:endParaRPr kumimoji="1" lang="en-US" altLang="ja-JP" sz="1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持ち物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　　　　　　　　　　　・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　　　　　　　　　　　・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　　　　　　　　　　　・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　　　　　　　　　　　・　　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　　　　　　　　　　　・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4889190"/>
                  </a:ext>
                </a:extLst>
              </a:tr>
              <a:tr h="1554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風水害マイ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latin typeface="HGP創英角ﾎﾟｯﾌﾟ体" panose="040B0A00000000000000" pitchFamily="50" charset="-128"/>
                          <a:ea typeface="HGP創英角ﾎﾟｯﾌﾟ体" panose="040B0A00000000000000" pitchFamily="50" charset="-128"/>
                        </a:rPr>
                        <a:t>タイムライン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１．どのタイミングで避難を開始するか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a.</a:t>
                      </a: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気象注意情報　　</a:t>
                      </a:r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b.</a:t>
                      </a: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避難準備情報・高齢者等避難開始　　ｃ避難勧告　　</a:t>
                      </a:r>
                      <a:r>
                        <a:rPr kumimoji="1" lang="en-US" altLang="ja-JP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d.</a:t>
                      </a:r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避難指示（緊急）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２．在宅避難の準備ができているか？・・・・垂直避難：２階以上の避難階に足らないものは？（　　　　　　　　　　　　　　　　　　　　　　　　　　　　　　　　　　　　　　　　　　　　　　　　　　　　　　　　　）</a:t>
                      </a:r>
                      <a:endParaRPr kumimoji="1" lang="en-US" altLang="ja-JP" sz="16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HGP創英角ﾎﾟｯﾌﾟ体" panose="040B0A00000000000000" pitchFamily="50" charset="-128"/>
                        <a:ea typeface="HGP創英角ﾎﾟｯﾌﾟ体" panose="040B0A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6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21763158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EEF353D-5033-4512-9C77-5C960F20EC3D}"/>
              </a:ext>
            </a:extLst>
          </p:cNvPr>
          <p:cNvSpPr txBox="1"/>
          <p:nvPr/>
        </p:nvSpPr>
        <p:spPr>
          <a:xfrm>
            <a:off x="0" y="12758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マイ避難計画</a:t>
            </a:r>
            <a:r>
              <a:rPr kumimoji="1" lang="en-US" altLang="ja-JP" sz="3200" dirty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kumimoji="1" lang="ja-JP" altLang="en-US" sz="3200" dirty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風水害・地震</a:t>
            </a:r>
            <a:r>
              <a:rPr kumimoji="1" lang="en-US" altLang="ja-JP" sz="3200" dirty="0">
                <a:solidFill>
                  <a:srgbClr val="C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  <a:r>
              <a:rPr kumimoji="1" lang="ja-JP" altLang="en-US" sz="20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名前　　　　　　　　住所　 　　　　市・町</a:t>
            </a:r>
          </a:p>
        </p:txBody>
      </p:sp>
    </p:spTree>
    <p:extLst>
      <p:ext uri="{BB962C8B-B14F-4D97-AF65-F5344CB8AC3E}">
        <p14:creationId xmlns:p14="http://schemas.microsoft.com/office/powerpoint/2010/main" val="107135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テキスト&#10;&#10;自動的に生成された説明">
            <a:extLst>
              <a:ext uri="{FF2B5EF4-FFF2-40B4-BE49-F238E27FC236}">
                <a16:creationId xmlns:a16="http://schemas.microsoft.com/office/drawing/2014/main" id="{257E1A3B-361B-44AD-A7E6-F191B1F257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78" y="0"/>
            <a:ext cx="91997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242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新聞紙の文字&#10;&#10;中程度の精度で自動的に生成された説明">
            <a:extLst>
              <a:ext uri="{FF2B5EF4-FFF2-40B4-BE49-F238E27FC236}">
                <a16:creationId xmlns:a16="http://schemas.microsoft.com/office/drawing/2014/main" id="{A700976C-F60F-450E-A99C-8C57649A62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668" y="1"/>
            <a:ext cx="9219668" cy="680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904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280</Words>
  <Application>Microsoft Office PowerPoint</Application>
  <PresentationFormat>画面に合わせる (4:3)</PresentationFormat>
  <Paragraphs>63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HGP創英角ﾎﾟｯﾌﾟ体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学校法人明治大学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石川暁子</dc:creator>
  <cp:lastModifiedBy>一樹 中林</cp:lastModifiedBy>
  <cp:revision>10</cp:revision>
  <dcterms:created xsi:type="dcterms:W3CDTF">2020-12-16T03:54:40Z</dcterms:created>
  <dcterms:modified xsi:type="dcterms:W3CDTF">2021-01-15T02:45:34Z</dcterms:modified>
</cp:coreProperties>
</file>