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4853" r:id="rId2"/>
  </p:sldMasterIdLst>
  <p:notesMasterIdLst>
    <p:notesMasterId r:id="rId20"/>
  </p:notesMasterIdLst>
  <p:handoutMasterIdLst>
    <p:handoutMasterId r:id="rId21"/>
  </p:handoutMasterIdLst>
  <p:sldIdLst>
    <p:sldId id="256" r:id="rId3"/>
    <p:sldId id="272" r:id="rId4"/>
    <p:sldId id="300" r:id="rId5"/>
    <p:sldId id="332" r:id="rId6"/>
    <p:sldId id="290" r:id="rId7"/>
    <p:sldId id="277" r:id="rId8"/>
    <p:sldId id="292" r:id="rId9"/>
    <p:sldId id="286" r:id="rId10"/>
    <p:sldId id="312" r:id="rId11"/>
    <p:sldId id="309" r:id="rId12"/>
    <p:sldId id="297" r:id="rId13"/>
    <p:sldId id="330" r:id="rId14"/>
    <p:sldId id="331" r:id="rId15"/>
    <p:sldId id="287" r:id="rId16"/>
    <p:sldId id="302" r:id="rId17"/>
    <p:sldId id="311" r:id="rId18"/>
    <p:sldId id="296" r:id="rId19"/>
  </p:sldIdLst>
  <p:sldSz cx="6858000" cy="5143500"/>
  <p:notesSz cx="9866313" cy="673576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99"/>
    <a:srgbClr val="CC3300"/>
    <a:srgbClr val="808000"/>
    <a:srgbClr val="339933"/>
    <a:srgbClr val="CC6600"/>
    <a:srgbClr val="FF9900"/>
    <a:srgbClr val="FF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65995" autoAdjust="0"/>
  </p:normalViewPr>
  <p:slideViewPr>
    <p:cSldViewPr>
      <p:cViewPr varScale="1">
        <p:scale>
          <a:sx n="81" d="100"/>
          <a:sy n="81" d="100"/>
        </p:scale>
        <p:origin x="78" y="174"/>
      </p:cViewPr>
      <p:guideLst>
        <p:guide orient="horz" pos="1620"/>
        <p:guide pos="216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118" d="100"/>
          <a:sy n="118" d="100"/>
        </p:scale>
        <p:origin x="205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3F8CC24-0C51-4A3B-B838-719FEA6BED80}"/>
              </a:ext>
            </a:extLst>
          </p:cNvPr>
          <p:cNvSpPr>
            <a:spLocks noGrp="1"/>
          </p:cNvSpPr>
          <p:nvPr>
            <p:ph type="hdr" sz="quarter"/>
          </p:nvPr>
        </p:nvSpPr>
        <p:spPr>
          <a:xfrm>
            <a:off x="0" y="0"/>
            <a:ext cx="4276726" cy="336550"/>
          </a:xfrm>
          <a:prstGeom prst="rect">
            <a:avLst/>
          </a:prstGeom>
        </p:spPr>
        <p:txBody>
          <a:bodyPr vert="horz" lIns="90763" tIns="45382" rIns="90763" bIns="45382"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A4BC0997-80CC-4B2A-8055-D94A353AB8AC}"/>
              </a:ext>
            </a:extLst>
          </p:cNvPr>
          <p:cNvSpPr>
            <a:spLocks noGrp="1"/>
          </p:cNvSpPr>
          <p:nvPr>
            <p:ph type="dt" sz="quarter" idx="1"/>
          </p:nvPr>
        </p:nvSpPr>
        <p:spPr>
          <a:xfrm>
            <a:off x="5589587" y="0"/>
            <a:ext cx="4275138" cy="336550"/>
          </a:xfrm>
          <a:prstGeom prst="rect">
            <a:avLst/>
          </a:prstGeom>
        </p:spPr>
        <p:txBody>
          <a:bodyPr vert="horz" lIns="90763" tIns="45382" rIns="90763" bIns="45382" rtlCol="0"/>
          <a:lstStyle>
            <a:lvl1pPr algn="r" eaLnBrk="1" hangingPunct="1">
              <a:defRPr sz="1200">
                <a:latin typeface="Arial" charset="0"/>
                <a:ea typeface="ＭＳ Ｐゴシック" charset="-128"/>
              </a:defRPr>
            </a:lvl1pPr>
          </a:lstStyle>
          <a:p>
            <a:pPr>
              <a:defRPr/>
            </a:pPr>
            <a:fld id="{BE90F1B5-9A6F-443B-8385-6AC9E58E1D86}" type="datetimeFigureOut">
              <a:rPr lang="ja-JP" altLang="en-US"/>
              <a:pPr>
                <a:defRPr/>
              </a:pPr>
              <a:t>2024/4/1</a:t>
            </a:fld>
            <a:endParaRPr lang="ja-JP" altLang="en-US"/>
          </a:p>
        </p:txBody>
      </p:sp>
      <p:sp>
        <p:nvSpPr>
          <p:cNvPr id="4" name="フッター プレースホルダー 3">
            <a:extLst>
              <a:ext uri="{FF2B5EF4-FFF2-40B4-BE49-F238E27FC236}">
                <a16:creationId xmlns:a16="http://schemas.microsoft.com/office/drawing/2014/main" id="{BC5BF93B-B33D-46F8-8ADA-B6F716F3A194}"/>
              </a:ext>
            </a:extLst>
          </p:cNvPr>
          <p:cNvSpPr>
            <a:spLocks noGrp="1"/>
          </p:cNvSpPr>
          <p:nvPr>
            <p:ph type="ftr" sz="quarter" idx="2"/>
          </p:nvPr>
        </p:nvSpPr>
        <p:spPr>
          <a:xfrm>
            <a:off x="0" y="6397625"/>
            <a:ext cx="4276726" cy="336550"/>
          </a:xfrm>
          <a:prstGeom prst="rect">
            <a:avLst/>
          </a:prstGeom>
        </p:spPr>
        <p:txBody>
          <a:bodyPr vert="horz" lIns="90763" tIns="45382" rIns="90763" bIns="45382" rtlCol="0" anchor="b"/>
          <a:lstStyle>
            <a:lvl1pPr algn="l" eaLnBrk="1" hangingPunct="1">
              <a:defRPr sz="1200">
                <a:latin typeface="Arial" charset="0"/>
                <a:ea typeface="ＭＳ Ｐゴシック" charset="-128"/>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EEF88021-8EB9-42A6-B264-BD77C097991B}"/>
              </a:ext>
            </a:extLst>
          </p:cNvPr>
          <p:cNvSpPr>
            <a:spLocks noGrp="1"/>
          </p:cNvSpPr>
          <p:nvPr>
            <p:ph type="sldNum" sz="quarter" idx="3"/>
          </p:nvPr>
        </p:nvSpPr>
        <p:spPr>
          <a:xfrm>
            <a:off x="5589587" y="6397625"/>
            <a:ext cx="4275138" cy="336550"/>
          </a:xfrm>
          <a:prstGeom prst="rect">
            <a:avLst/>
          </a:prstGeom>
        </p:spPr>
        <p:txBody>
          <a:bodyPr vert="horz" wrap="square" lIns="90763" tIns="45382" rIns="90763" bIns="45382" numCol="1" anchor="b" anchorCtr="0" compatLnSpc="1">
            <a:prstTxWarp prst="textNoShape">
              <a:avLst/>
            </a:prstTxWarp>
          </a:bodyPr>
          <a:lstStyle>
            <a:lvl1pPr algn="r" eaLnBrk="1" hangingPunct="1">
              <a:defRPr sz="1200"/>
            </a:lvl1pPr>
          </a:lstStyle>
          <a:p>
            <a:pPr>
              <a:defRPr/>
            </a:pPr>
            <a:fld id="{F43E9E6E-AEB7-4045-BFA8-D375844A328C}"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ノート プレースホルダー 4">
            <a:extLst>
              <a:ext uri="{FF2B5EF4-FFF2-40B4-BE49-F238E27FC236}">
                <a16:creationId xmlns:a16="http://schemas.microsoft.com/office/drawing/2014/main" id="{382A7B42-658E-490D-8B27-C221B8974B8B}"/>
              </a:ext>
            </a:extLst>
          </p:cNvPr>
          <p:cNvSpPr>
            <a:spLocks noGrp="1"/>
          </p:cNvSpPr>
          <p:nvPr>
            <p:ph type="body" sz="quarter" idx="3"/>
          </p:nvPr>
        </p:nvSpPr>
        <p:spPr>
          <a:xfrm>
            <a:off x="5868989" y="1279526"/>
            <a:ext cx="3889376" cy="3032125"/>
          </a:xfrm>
          <a:prstGeom prst="rect">
            <a:avLst/>
          </a:prstGeom>
        </p:spPr>
        <p:txBody>
          <a:bodyPr vert="horz" lIns="90763" tIns="45382" rIns="90763" bIns="45382" rtlCol="0"/>
          <a:lstStyle/>
          <a:p>
            <a:pPr lvl="0"/>
            <a:r>
              <a:rPr lang="ja-JP" altLang="en-US" noProof="0" dirty="0"/>
              <a:t>マスター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7" name="スライド番号プレースホルダー 6">
            <a:extLst>
              <a:ext uri="{FF2B5EF4-FFF2-40B4-BE49-F238E27FC236}">
                <a16:creationId xmlns:a16="http://schemas.microsoft.com/office/drawing/2014/main" id="{658DC865-F44E-49A6-90AD-4156735D9ACA}"/>
              </a:ext>
            </a:extLst>
          </p:cNvPr>
          <p:cNvSpPr>
            <a:spLocks noGrp="1"/>
          </p:cNvSpPr>
          <p:nvPr>
            <p:ph type="sldNum" sz="quarter" idx="5"/>
          </p:nvPr>
        </p:nvSpPr>
        <p:spPr>
          <a:xfrm>
            <a:off x="5589587" y="6397625"/>
            <a:ext cx="4275138" cy="336550"/>
          </a:xfrm>
          <a:prstGeom prst="rect">
            <a:avLst/>
          </a:prstGeom>
        </p:spPr>
        <p:txBody>
          <a:bodyPr vert="horz" wrap="square" lIns="90763" tIns="45382" rIns="90763" bIns="45382" numCol="1" anchor="b" anchorCtr="0" compatLnSpc="1">
            <a:prstTxWarp prst="textNoShape">
              <a:avLst/>
            </a:prstTxWarp>
          </a:bodyPr>
          <a:lstStyle>
            <a:lvl1pPr algn="r" eaLnBrk="1" hangingPunct="1">
              <a:defRPr sz="1200"/>
            </a:lvl1pPr>
          </a:lstStyle>
          <a:p>
            <a:pPr>
              <a:defRPr/>
            </a:pPr>
            <a:fld id="{90DD5BBF-A89E-4745-8FA4-C869E5266272}" type="slidenum">
              <a:rPr lang="ja-JP" altLang="en-US"/>
              <a:pPr>
                <a:defRPr/>
              </a:pPr>
              <a:t>‹#›</a:t>
            </a:fld>
            <a:endParaRPr lang="ja-JP" altLang="en-US"/>
          </a:p>
        </p:txBody>
      </p:sp>
      <p:sp>
        <p:nvSpPr>
          <p:cNvPr id="2" name="スライド イメージ プレースホルダー 1">
            <a:extLst>
              <a:ext uri="{FF2B5EF4-FFF2-40B4-BE49-F238E27FC236}">
                <a16:creationId xmlns:a16="http://schemas.microsoft.com/office/drawing/2014/main" id="{2651B9FC-4EB1-470C-B7C7-E3CD6CF3C678}"/>
              </a:ext>
            </a:extLst>
          </p:cNvPr>
          <p:cNvSpPr>
            <a:spLocks noGrp="1" noRot="1" noChangeAspect="1"/>
          </p:cNvSpPr>
          <p:nvPr>
            <p:ph type="sldImg" idx="2"/>
          </p:nvPr>
        </p:nvSpPr>
        <p:spPr>
          <a:xfrm>
            <a:off x="-166688" y="1279525"/>
            <a:ext cx="6240463" cy="4679950"/>
          </a:xfrm>
          <a:prstGeom prst="rect">
            <a:avLst/>
          </a:prstGeom>
          <a:noFill/>
          <a:ln w="12700">
            <a:solidFill>
              <a:prstClr val="black"/>
            </a:solidFill>
          </a:ln>
        </p:spPr>
        <p:txBody>
          <a:bodyPr vert="horz" lIns="91440" tIns="45720" rIns="91440" bIns="45720" rtlCol="0" anchor="ctr"/>
          <a:lstStyle/>
          <a:p>
            <a:pPr lvl="0"/>
            <a:endParaRPr lang="ja-JP" altLang="en-US" noProof="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ノート プレースホルダー 2">
            <a:extLst>
              <a:ext uri="{FF2B5EF4-FFF2-40B4-BE49-F238E27FC236}">
                <a16:creationId xmlns:a16="http://schemas.microsoft.com/office/drawing/2014/main" id="{7479E20C-EA0F-4CBC-ADA3-B9B27B16FE4A}"/>
              </a:ext>
            </a:extLst>
          </p:cNvPr>
          <p:cNvSpPr>
            <a:spLocks noGrp="1"/>
          </p:cNvSpPr>
          <p:nvPr>
            <p:ph type="body" idx="1"/>
          </p:nvPr>
        </p:nvSpPr>
        <p:spPr bwMode="auto">
          <a:xfrm>
            <a:off x="5942013" y="1279526"/>
            <a:ext cx="3924300"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400"/>
              <a:t>この資料は在学生向けの資料です</a:t>
            </a:r>
            <a:r>
              <a:rPr lang="ja-JP" altLang="ja-JP" sz="1400"/>
              <a:t>。</a:t>
            </a:r>
            <a:endParaRPr lang="en-US" altLang="ja-JP" sz="1400"/>
          </a:p>
          <a:p>
            <a:endParaRPr lang="en-US" altLang="ja-JP" sz="1400"/>
          </a:p>
          <a:p>
            <a:r>
              <a:rPr lang="ja-JP" altLang="en-US" sz="1400"/>
              <a:t>今後の学生生活において、</a:t>
            </a:r>
            <a:endParaRPr lang="en-US" altLang="ja-JP" sz="1400"/>
          </a:p>
          <a:p>
            <a:r>
              <a:rPr lang="ja-JP" altLang="ja-JP" sz="1400"/>
              <a:t>特に重要な部分</a:t>
            </a:r>
            <a:r>
              <a:rPr lang="ja-JP" altLang="en-US" sz="1400"/>
              <a:t>を</a:t>
            </a:r>
            <a:r>
              <a:rPr lang="ja-JP" altLang="ja-JP" sz="1400"/>
              <a:t>説明します。</a:t>
            </a:r>
          </a:p>
        </p:txBody>
      </p:sp>
      <p:sp>
        <p:nvSpPr>
          <p:cNvPr id="27651" name="スライド番号プレースホルダー 3">
            <a:extLst>
              <a:ext uri="{FF2B5EF4-FFF2-40B4-BE49-F238E27FC236}">
                <a16:creationId xmlns:a16="http://schemas.microsoft.com/office/drawing/2014/main" id="{05698448-DA0A-4EC9-A380-B36D1F5B2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9078661-1121-4B6A-924A-F4B8350B6768}" type="slidenum">
              <a:rPr lang="ja-JP" altLang="en-US" smtClean="0"/>
              <a:pPr/>
              <a:t>0</a:t>
            </a:fld>
            <a:endParaRPr lang="ja-JP" altLang="en-US"/>
          </a:p>
        </p:txBody>
      </p:sp>
      <p:sp>
        <p:nvSpPr>
          <p:cNvPr id="27652" name="スライド イメージ プレースホルダー 7">
            <a:extLst>
              <a:ext uri="{FF2B5EF4-FFF2-40B4-BE49-F238E27FC236}">
                <a16:creationId xmlns:a16="http://schemas.microsoft.com/office/drawing/2014/main" id="{50CE15FF-D21B-4D92-9972-CCA71410A48F}"/>
              </a:ext>
            </a:extLst>
          </p:cNvPr>
          <p:cNvSpPr>
            <a:spLocks noGrp="1" noRot="1" noChangeAspect="1" noTextEdit="1"/>
          </p:cNvSpPr>
          <p:nvPr>
            <p:ph type="sldImg"/>
          </p:nvPr>
        </p:nvSpPr>
        <p:spPr bwMode="auto">
          <a:xfrm>
            <a:off x="263525" y="1279525"/>
            <a:ext cx="5570538" cy="41767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a:extLst>
              <a:ext uri="{FF2B5EF4-FFF2-40B4-BE49-F238E27FC236}">
                <a16:creationId xmlns:a16="http://schemas.microsoft.com/office/drawing/2014/main" id="{98C52E71-2D59-433F-A9E8-F232377B2B20}"/>
              </a:ext>
            </a:extLst>
          </p:cNvPr>
          <p:cNvSpPr>
            <a:spLocks noGrp="1" noRot="1" noChangeAspect="1" noTextEdit="1"/>
          </p:cNvSpPr>
          <p:nvPr>
            <p:ph type="sldImg"/>
          </p:nvPr>
        </p:nvSpPr>
        <p:spPr bwMode="auto">
          <a:xfrm>
            <a:off x="252413" y="1279525"/>
            <a:ext cx="5568950"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DBE5ADD5-852D-49F1-BA45-AEC778EE7E11}"/>
              </a:ext>
            </a:extLst>
          </p:cNvPr>
          <p:cNvSpPr>
            <a:spLocks noGrp="1"/>
          </p:cNvSpPr>
          <p:nvPr>
            <p:ph type="body" idx="1"/>
          </p:nvPr>
        </p:nvSpPr>
        <p:spPr bwMode="auto">
          <a:xfrm>
            <a:off x="5942013" y="1279525"/>
            <a:ext cx="3816350" cy="3032125"/>
          </a:xfrm>
        </p:spPr>
        <p:txBody>
          <a:bodyPr wrap="square" numCol="1" anchor="t" anchorCtr="0" compatLnSpc="1">
            <a:prstTxWarp prst="textNoShape">
              <a:avLst/>
            </a:prstTxWarp>
          </a:bodyPr>
          <a:lstStyle/>
          <a:p>
            <a:pPr>
              <a:defRPr/>
            </a:pPr>
            <a:r>
              <a:rPr lang="en-US" altLang="ja-JP" sz="1400" b="1" dirty="0">
                <a:latin typeface="+mn-ea"/>
              </a:rPr>
              <a:t>【</a:t>
            </a:r>
            <a:r>
              <a:rPr lang="ja-JP" altLang="en-US" sz="1400" b="1" dirty="0">
                <a:latin typeface="+mn-ea"/>
              </a:rPr>
              <a:t>総合文化科目（３、</a:t>
            </a:r>
            <a:r>
              <a:rPr lang="en-US" altLang="ja-JP" sz="1400" b="1" dirty="0">
                <a:latin typeface="+mn-ea"/>
              </a:rPr>
              <a:t>4</a:t>
            </a:r>
            <a:r>
              <a:rPr lang="ja-JP" altLang="en-US" sz="1400" b="1" dirty="0">
                <a:latin typeface="+mn-ea"/>
              </a:rPr>
              <a:t>年次配当科目）</a:t>
            </a:r>
            <a:r>
              <a:rPr lang="en-US" altLang="ja-JP" sz="1400" b="1" dirty="0">
                <a:latin typeface="+mn-ea"/>
              </a:rPr>
              <a:t>】</a:t>
            </a:r>
          </a:p>
          <a:p>
            <a:pPr>
              <a:defRPr/>
            </a:pPr>
            <a:endParaRPr lang="en-US" altLang="ja-JP" sz="1400" b="1" dirty="0">
              <a:latin typeface="+mn-ea"/>
            </a:endParaRPr>
          </a:p>
          <a:p>
            <a:pPr>
              <a:defRPr/>
            </a:pPr>
            <a:r>
              <a:rPr lang="ja-JP" altLang="en-US" sz="1400" b="1" dirty="0">
                <a:latin typeface="+mn-ea"/>
              </a:rPr>
              <a:t>一部の科目で履修者数の制限があるので注意してください。</a:t>
            </a:r>
            <a:endParaRPr lang="en-US" altLang="ja-JP" sz="1400" b="1" dirty="0">
              <a:latin typeface="+mn-ea"/>
            </a:endParaRPr>
          </a:p>
          <a:p>
            <a:pPr>
              <a:defRPr/>
            </a:pPr>
            <a:r>
              <a:rPr lang="ja-JP" altLang="en-US" sz="1400" b="1" dirty="0">
                <a:latin typeface="+mn-ea"/>
              </a:rPr>
              <a:t>心理学Ａ、心理学Ｂは履修登録は</a:t>
            </a:r>
            <a:r>
              <a:rPr lang="ja-JP" altLang="en-US" sz="1400" b="1" dirty="0">
                <a:solidFill>
                  <a:srgbClr val="FF0000"/>
                </a:solidFill>
                <a:latin typeface="+mn-ea"/>
              </a:rPr>
              <a:t>先着順</a:t>
            </a:r>
            <a:r>
              <a:rPr lang="ja-JP" altLang="en-US" sz="1400" b="1" dirty="0">
                <a:latin typeface="+mn-ea"/>
              </a:rPr>
              <a:t>となるため、希望者は履修登録期間中、早めに</a:t>
            </a:r>
            <a:r>
              <a:rPr lang="en-US" altLang="ja-JP" sz="1400" b="1" u="sng" dirty="0">
                <a:latin typeface="+mn-ea"/>
              </a:rPr>
              <a:t>WEB</a:t>
            </a:r>
            <a:r>
              <a:rPr lang="ja-JP" altLang="en-US" sz="1400" b="1" u="sng" dirty="0">
                <a:latin typeface="+mn-ea"/>
              </a:rPr>
              <a:t>履修登録システムから</a:t>
            </a:r>
            <a:r>
              <a:rPr lang="ja-JP" altLang="en-US" sz="1400" b="1" dirty="0">
                <a:latin typeface="+mn-ea"/>
              </a:rPr>
              <a:t>履修登録してください。</a:t>
            </a:r>
            <a:endParaRPr lang="en-US" altLang="ja-JP" sz="1400" b="1" dirty="0">
              <a:latin typeface="+mn-ea"/>
            </a:endParaRPr>
          </a:p>
          <a:p>
            <a:pPr>
              <a:defRPr/>
            </a:pPr>
            <a:endParaRPr lang="en-US" altLang="ja-JP" sz="1400" b="1" dirty="0">
              <a:latin typeface="+mn-ea"/>
            </a:endParaRPr>
          </a:p>
          <a:p>
            <a:pPr>
              <a:defRPr/>
            </a:pPr>
            <a:r>
              <a:rPr lang="ja-JP" altLang="en-US" sz="1400" b="1" dirty="0"/>
              <a:t>希望の科目を履修できなかった場合には、他の総合文化科目を履修してください。</a:t>
            </a:r>
            <a:endParaRPr lang="en-US" altLang="ja-JP" sz="1400" dirty="0"/>
          </a:p>
        </p:txBody>
      </p:sp>
      <p:sp>
        <p:nvSpPr>
          <p:cNvPr id="48132" name="スライド番号プレースホルダー 3">
            <a:extLst>
              <a:ext uri="{FF2B5EF4-FFF2-40B4-BE49-F238E27FC236}">
                <a16:creationId xmlns:a16="http://schemas.microsoft.com/office/drawing/2014/main" id="{342A5E27-4D9E-44BA-9835-1BCFEEDB65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3C511D2-5C3E-4737-95F8-35EA60255105}" type="slidenum">
              <a:rPr lang="ja-JP" altLang="en-US" smtClean="0"/>
              <a:pPr/>
              <a:t>9</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a:extLst>
              <a:ext uri="{FF2B5EF4-FFF2-40B4-BE49-F238E27FC236}">
                <a16:creationId xmlns:a16="http://schemas.microsoft.com/office/drawing/2014/main" id="{5C2163CB-5C7D-4446-BACE-5143E254AA98}"/>
              </a:ext>
            </a:extLst>
          </p:cNvPr>
          <p:cNvSpPr>
            <a:spLocks noGrp="1" noRot="1" noChangeAspect="1" noTextEdit="1"/>
          </p:cNvSpPr>
          <p:nvPr>
            <p:ph type="sldImg"/>
          </p:nvPr>
        </p:nvSpPr>
        <p:spPr bwMode="auto">
          <a:xfrm>
            <a:off x="250825" y="1279525"/>
            <a:ext cx="5572125"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a:extLst>
              <a:ext uri="{FF2B5EF4-FFF2-40B4-BE49-F238E27FC236}">
                <a16:creationId xmlns:a16="http://schemas.microsoft.com/office/drawing/2014/main" id="{3ADD8B4C-9590-4355-AF52-C3ED1E9103E2}"/>
              </a:ext>
            </a:extLst>
          </p:cNvPr>
          <p:cNvSpPr>
            <a:spLocks noGrp="1"/>
          </p:cNvSpPr>
          <p:nvPr>
            <p:ph type="body" idx="1"/>
          </p:nvPr>
        </p:nvSpPr>
        <p:spPr bwMode="auto">
          <a:xfrm>
            <a:off x="5942014" y="1279525"/>
            <a:ext cx="3902075" cy="5118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300" dirty="0"/>
              <a:t>2</a:t>
            </a:r>
            <a:r>
              <a:rPr lang="ja-JP" altLang="en-US" sz="1300" dirty="0"/>
              <a:t>年生以上が履修できる</a:t>
            </a:r>
            <a:r>
              <a:rPr lang="ja-JP" altLang="ja-JP" sz="1200" dirty="0"/>
              <a:t>「プロジェクト実習」</a:t>
            </a:r>
            <a:r>
              <a:rPr lang="ja-JP" altLang="en-US" sz="1200" dirty="0"/>
              <a:t>と</a:t>
            </a:r>
            <a:r>
              <a:rPr lang="ja-JP" altLang="ja-JP" sz="1200" dirty="0"/>
              <a:t>「国際実習」</a:t>
            </a:r>
            <a:r>
              <a:rPr lang="ja-JP" altLang="ja-JP" sz="1400" dirty="0"/>
              <a:t>という科目があります。</a:t>
            </a:r>
            <a:r>
              <a:rPr lang="ja-JP" altLang="en-US" sz="1400" dirty="0"/>
              <a:t>興味のある方は、</a:t>
            </a:r>
            <a:r>
              <a:rPr lang="en-US" altLang="ja-JP" sz="1400" dirty="0" err="1"/>
              <a:t>oh-o!meiji</a:t>
            </a:r>
            <a:r>
              <a:rPr lang="ja-JP" altLang="en-US" sz="1400" dirty="0"/>
              <a:t>お知らせをそれぞれ</a:t>
            </a:r>
            <a:r>
              <a:rPr lang="ja-JP" altLang="ja-JP" sz="1400" dirty="0"/>
              <a:t>確認してください。</a:t>
            </a:r>
            <a:endParaRPr lang="en-US" altLang="ja-JP" sz="1400" dirty="0"/>
          </a:p>
          <a:p>
            <a:endParaRPr lang="en-US" altLang="ja-JP" sz="1400" dirty="0"/>
          </a:p>
          <a:p>
            <a:r>
              <a:rPr lang="en-US" altLang="ja-JP" sz="1400" dirty="0"/>
              <a:t>【</a:t>
            </a:r>
            <a:r>
              <a:rPr lang="ja-JP" altLang="ja-JP" sz="1400" dirty="0"/>
              <a:t>先取履修</a:t>
            </a:r>
            <a:r>
              <a:rPr lang="ja-JP" altLang="en-US" sz="1400" dirty="0"/>
              <a:t>科目</a:t>
            </a:r>
            <a:r>
              <a:rPr lang="en-US" altLang="ja-JP" sz="1400" dirty="0"/>
              <a:t>】</a:t>
            </a:r>
          </a:p>
          <a:p>
            <a:r>
              <a:rPr lang="en-US" altLang="ja-JP" sz="1300" dirty="0"/>
              <a:t>※</a:t>
            </a:r>
            <a:r>
              <a:rPr lang="ja-JP" altLang="ja-JP" sz="1300" dirty="0"/>
              <a:t>大学院理工学研究科に学内選考試験で進学を希望する</a:t>
            </a:r>
            <a:r>
              <a:rPr lang="en-US" altLang="ja-JP" sz="1300" dirty="0"/>
              <a:t>4</a:t>
            </a:r>
            <a:r>
              <a:rPr lang="ja-JP" altLang="en-US" sz="1300" dirty="0"/>
              <a:t>年</a:t>
            </a:r>
            <a:r>
              <a:rPr lang="ja-JP" altLang="ja-JP" sz="1300" dirty="0"/>
              <a:t>生</a:t>
            </a:r>
            <a:r>
              <a:rPr lang="ja-JP" altLang="en-US" sz="1300" dirty="0"/>
              <a:t>のみ</a:t>
            </a:r>
            <a:endParaRPr lang="en-US" altLang="ja-JP" sz="1300" dirty="0"/>
          </a:p>
          <a:p>
            <a:r>
              <a:rPr lang="ja-JP" altLang="ja-JP" sz="1400" dirty="0"/>
              <a:t>学部４年生で大学院の科目を先取履修できる制度があります。</a:t>
            </a:r>
            <a:endParaRPr lang="en-US" altLang="ja-JP" sz="1400" dirty="0"/>
          </a:p>
          <a:p>
            <a:r>
              <a:rPr lang="ja-JP" altLang="ja-JP" sz="1400" dirty="0"/>
              <a:t>履修科目一覧等の詳細については</a:t>
            </a:r>
            <a:r>
              <a:rPr lang="ja-JP" altLang="en-US" sz="1400" dirty="0"/>
              <a:t>、</a:t>
            </a:r>
            <a:r>
              <a:rPr lang="en-US" altLang="ja-JP" sz="1400" dirty="0"/>
              <a:t>Oh-o! Meiji</a:t>
            </a:r>
            <a:r>
              <a:rPr lang="ja-JP" altLang="ja-JP" sz="1400" dirty="0"/>
              <a:t>システムで配信しますので</a:t>
            </a:r>
            <a:r>
              <a:rPr lang="ja-JP" altLang="en-US" sz="1400" dirty="0"/>
              <a:t>、</a:t>
            </a:r>
            <a:r>
              <a:rPr lang="ja-JP" altLang="ja-JP" sz="1400" dirty="0"/>
              <a:t>受講希望の方は確認してください。</a:t>
            </a:r>
          </a:p>
        </p:txBody>
      </p:sp>
      <p:sp>
        <p:nvSpPr>
          <p:cNvPr id="50180" name="スライド番号プレースホルダー 3">
            <a:extLst>
              <a:ext uri="{FF2B5EF4-FFF2-40B4-BE49-F238E27FC236}">
                <a16:creationId xmlns:a16="http://schemas.microsoft.com/office/drawing/2014/main" id="{A5138BA9-D8D6-48A1-BF1E-EB7F141C30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26D5EDD-096E-4FF1-A9BD-082448ECA1D3}" type="slidenum">
              <a:rPr lang="ja-JP" altLang="en-US" smtClean="0"/>
              <a:pPr/>
              <a:t>10</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3B63DCA6-5840-4EE6-A7BE-43370EF7BD86}"/>
              </a:ext>
            </a:extLst>
          </p:cNvPr>
          <p:cNvSpPr>
            <a:spLocks noGrp="1" noRot="1" noChangeAspect="1" noTextEdit="1"/>
          </p:cNvSpPr>
          <p:nvPr>
            <p:ph type="sldImg"/>
          </p:nvPr>
        </p:nvSpPr>
        <p:spPr bwMode="auto">
          <a:xfrm>
            <a:off x="252413" y="1281113"/>
            <a:ext cx="5568950" cy="4176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20C15FAE-6E6B-4BD1-93D8-5F1DF5FC5DAA}"/>
              </a:ext>
            </a:extLst>
          </p:cNvPr>
          <p:cNvSpPr>
            <a:spLocks noGrp="1"/>
          </p:cNvSpPr>
          <p:nvPr>
            <p:ph type="body" idx="1"/>
          </p:nvPr>
        </p:nvSpPr>
        <p:spPr bwMode="auto">
          <a:xfrm>
            <a:off x="5942014" y="1279525"/>
            <a:ext cx="3902075" cy="5118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dirty="0"/>
              <a:t>【</a:t>
            </a:r>
            <a:r>
              <a:rPr lang="ja-JP" altLang="en-US" sz="1400" dirty="0"/>
              <a:t>（複合領域専門科目）共通総合講座Ａ・Ｂ</a:t>
            </a:r>
            <a:r>
              <a:rPr lang="en-US" altLang="ja-JP" sz="1400" dirty="0"/>
              <a:t>】</a:t>
            </a:r>
          </a:p>
          <a:p>
            <a:pPr>
              <a:buFont typeface="Wingdings" panose="05000000000000000000" pitchFamily="2" charset="2"/>
              <a:buNone/>
            </a:pPr>
            <a:r>
              <a:rPr lang="ja-JP" altLang="en-US" sz="1400" dirty="0"/>
              <a:t>全学部に共通の科目として設置されている「全学共通総合講座」を指し、春学期開講科目がＡ、秋学期開講科目がＢとなります。</a:t>
            </a:r>
            <a:endParaRPr lang="en-US" altLang="ja-JP" sz="1400" dirty="0"/>
          </a:p>
          <a:p>
            <a:endParaRPr lang="en-US" altLang="ja-JP" sz="1400" dirty="0"/>
          </a:p>
          <a:p>
            <a:r>
              <a:rPr lang="ja-JP" altLang="en-US" dirty="0"/>
              <a:t>・この科目の単位は卒業要件単位となります。</a:t>
            </a:r>
          </a:p>
          <a:p>
            <a:r>
              <a:rPr lang="ja-JP" altLang="en-US" dirty="0"/>
              <a:t>・在学期間を通じてＡ・Ｂ各</a:t>
            </a:r>
            <a:r>
              <a:rPr lang="en-US" altLang="ja-JP" dirty="0"/>
              <a:t>2</a:t>
            </a:r>
            <a:r>
              <a:rPr lang="ja-JP" altLang="en-US" dirty="0"/>
              <a:t>単位、計</a:t>
            </a:r>
            <a:r>
              <a:rPr lang="en-US" altLang="ja-JP" dirty="0"/>
              <a:t>4</a:t>
            </a:r>
            <a:r>
              <a:rPr lang="ja-JP" altLang="en-US" dirty="0"/>
              <a:t>単位まで修得可能です。</a:t>
            </a:r>
          </a:p>
          <a:p>
            <a:r>
              <a:rPr lang="ja-JP" altLang="en-US" dirty="0"/>
              <a:t>・一度単位修得した共通総合講座の科目は、内容が異なっていても、もう一度履修登録することはできません（</a:t>
            </a:r>
            <a:r>
              <a:rPr lang="en-US" altLang="ja-JP" dirty="0"/>
              <a:t>※</a:t>
            </a:r>
            <a:r>
              <a:rPr lang="ja-JP" altLang="en-US" dirty="0"/>
              <a:t>）。</a:t>
            </a:r>
            <a:endParaRPr lang="en-US" altLang="ja-JP" dirty="0"/>
          </a:p>
          <a:p>
            <a:r>
              <a:rPr lang="ja-JP" altLang="en-US" dirty="0"/>
              <a:t>　</a:t>
            </a:r>
            <a:endParaRPr lang="en-US" altLang="ja-JP" dirty="0"/>
          </a:p>
          <a:p>
            <a:r>
              <a:rPr lang="ja-JP" altLang="en-US" dirty="0"/>
              <a:t>　</a:t>
            </a:r>
            <a:r>
              <a:rPr lang="en-US" altLang="ja-JP" dirty="0"/>
              <a:t>※</a:t>
            </a:r>
            <a:r>
              <a:rPr lang="ja-JP" altLang="en-US" dirty="0"/>
              <a:t>「数理データサイエンス人工知能リテラシーレベルプログラム」の構成科目である共通総合講座Ａ「データサイエンス</a:t>
            </a:r>
            <a:r>
              <a:rPr lang="en-US" altLang="ja-JP" dirty="0"/>
              <a:t>AI</a:t>
            </a:r>
            <a:r>
              <a:rPr lang="ja-JP" altLang="en-US" dirty="0"/>
              <a:t>概論」に限り、卒業要件内又は卒業要件外科目のいずれかで履修可能です。</a:t>
            </a:r>
            <a:endParaRPr lang="en-US" altLang="ja-JP" dirty="0"/>
          </a:p>
          <a:p>
            <a:r>
              <a:rPr lang="en-US" altLang="ja-JP" dirty="0"/>
              <a:t>   </a:t>
            </a:r>
            <a:r>
              <a:rPr lang="ja-JP" altLang="en-US" dirty="0"/>
              <a:t>　卒業要件外単位として履修した場合は、他の共通総合講座Ａの科目を履修登録可能です。</a:t>
            </a:r>
            <a:endParaRPr lang="en-US" altLang="ja-JP" dirty="0"/>
          </a:p>
        </p:txBody>
      </p:sp>
      <p:sp>
        <p:nvSpPr>
          <p:cNvPr id="15364" name="スライド番号プレースホルダー 3">
            <a:extLst>
              <a:ext uri="{FF2B5EF4-FFF2-40B4-BE49-F238E27FC236}">
                <a16:creationId xmlns:a16="http://schemas.microsoft.com/office/drawing/2014/main" id="{03DE3991-C008-4CA2-8E90-22CFCF3CFA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363" indent="-284163">
              <a:defRPr kumimoji="1">
                <a:solidFill>
                  <a:schemeClr val="tx1"/>
                </a:solidFill>
                <a:latin typeface="Arial" panose="020B0604020202020204" pitchFamily="34" charset="0"/>
                <a:ea typeface="ＭＳ Ｐゴシック" panose="020B0600070205080204" pitchFamily="50" charset="-128"/>
              </a:defRPr>
            </a:lvl2pPr>
            <a:lvl3pPr marL="1141413" indent="-227013">
              <a:defRPr kumimoji="1">
                <a:solidFill>
                  <a:schemeClr val="tx1"/>
                </a:solidFill>
                <a:latin typeface="Arial" panose="020B0604020202020204" pitchFamily="34" charset="0"/>
                <a:ea typeface="ＭＳ Ｐゴシック" panose="020B0600070205080204" pitchFamily="50" charset="-128"/>
              </a:defRPr>
            </a:lvl3pPr>
            <a:lvl4pPr marL="1598613" indent="-227013">
              <a:defRPr kumimoji="1">
                <a:solidFill>
                  <a:schemeClr val="tx1"/>
                </a:solidFill>
                <a:latin typeface="Arial" panose="020B0604020202020204" pitchFamily="34" charset="0"/>
                <a:ea typeface="ＭＳ Ｐゴシック" panose="020B0600070205080204" pitchFamily="50" charset="-128"/>
              </a:defRPr>
            </a:lvl4pPr>
            <a:lvl5pPr marL="2055813" indent="-227013">
              <a:defRPr kumimoji="1">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2668C75-C392-4170-82BC-0F7E27E63FD5}" type="slidenum">
              <a:rPr lang="ja-JP" altLang="en-US" smtClean="0"/>
              <a:pPr/>
              <a:t>11</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3B63DCA6-5840-4EE6-A7BE-43370EF7BD86}"/>
              </a:ext>
            </a:extLst>
          </p:cNvPr>
          <p:cNvSpPr>
            <a:spLocks noGrp="1" noRot="1" noChangeAspect="1" noTextEdit="1"/>
          </p:cNvSpPr>
          <p:nvPr>
            <p:ph type="sldImg"/>
          </p:nvPr>
        </p:nvSpPr>
        <p:spPr bwMode="auto">
          <a:xfrm>
            <a:off x="252413" y="1281113"/>
            <a:ext cx="5568950" cy="4176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20C15FAE-6E6B-4BD1-93D8-5F1DF5FC5DAA}"/>
              </a:ext>
            </a:extLst>
          </p:cNvPr>
          <p:cNvSpPr>
            <a:spLocks noGrp="1"/>
          </p:cNvSpPr>
          <p:nvPr>
            <p:ph type="body" idx="1"/>
          </p:nvPr>
        </p:nvSpPr>
        <p:spPr bwMode="auto">
          <a:xfrm>
            <a:off x="5942014" y="1279525"/>
            <a:ext cx="3902075" cy="5118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2023</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年度から</a:t>
            </a:r>
            <a:r>
              <a:rPr lang="ja-JP" altLang="en-US" sz="1800" b="0" i="0" u="none" strike="noStrike" baseline="0" dirty="0">
                <a:solidFill>
                  <a:srgbClr val="0462C1"/>
                </a:solidFill>
                <a:latin typeface="ＭＳ 明朝" panose="02020609040205080304" pitchFamily="17" charset="-128"/>
                <a:ea typeface="ＭＳ 明朝" panose="02020609040205080304" pitchFamily="17" charset="-128"/>
              </a:rPr>
              <a:t>理工学部数理・データサイエンス・</a:t>
            </a:r>
            <a:r>
              <a:rPr lang="en-US" altLang="ja-JP" sz="1800" b="0" i="0" u="none" strike="noStrike" baseline="0" dirty="0">
                <a:solidFill>
                  <a:srgbClr val="0462C1"/>
                </a:solidFill>
                <a:latin typeface="ＭＳ 明朝" panose="02020609040205080304" pitchFamily="17" charset="-128"/>
                <a:ea typeface="ＭＳ 明朝" panose="02020609040205080304" pitchFamily="17" charset="-128"/>
              </a:rPr>
              <a:t>AI</a:t>
            </a:r>
            <a:r>
              <a:rPr lang="ja-JP" altLang="en-US" sz="1800" b="0" i="0" u="none" strike="noStrike" baseline="0" dirty="0">
                <a:solidFill>
                  <a:srgbClr val="0462C1"/>
                </a:solidFill>
                <a:latin typeface="ＭＳ 明朝" panose="02020609040205080304" pitchFamily="17" charset="-128"/>
                <a:ea typeface="ＭＳ 明朝" panose="02020609040205080304" pitchFamily="17" charset="-128"/>
              </a:rPr>
              <a:t>教育プログラム（応用基礎レベル）（</a:t>
            </a:r>
            <a:r>
              <a:rPr lang="en-US" altLang="ja-JP" sz="1800" b="0" i="0" u="none" strike="noStrike" baseline="0" dirty="0">
                <a:solidFill>
                  <a:srgbClr val="0462C1"/>
                </a:solidFill>
                <a:latin typeface="ＭＳ 明朝" panose="02020609040205080304" pitchFamily="17" charset="-128"/>
                <a:ea typeface="ＭＳ 明朝" panose="02020609040205080304" pitchFamily="17" charset="-128"/>
              </a:rPr>
              <a:t>SST-MDASH</a:t>
            </a:r>
            <a:r>
              <a:rPr lang="ja-JP" altLang="en-US" sz="1800" b="0" i="0" u="none" strike="noStrike" baseline="0" dirty="0">
                <a:solidFill>
                  <a:srgbClr val="0462C1"/>
                </a:solidFill>
                <a:latin typeface="ＭＳ 明朝" panose="02020609040205080304" pitchFamily="17" charset="-128"/>
                <a:ea typeface="ＭＳ 明朝" panose="02020609040205080304" pitchFamily="17" charset="-128"/>
              </a:rPr>
              <a:t>）</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※2022</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年度以降入学者対象）を開始しています。</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本プログラム向けに設置された科目「データサイエンス・</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AI</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基礎」等のほか、各学科の実習、専門科目から、それぞれ必要な単位を修得することで、本プログラムを修了したことを認定します。</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本プログラムは、文部科学省の「数理・データサイエンス・ＡＩ教育プログラム認定制度（応用基礎レベル）」に準拠して実施され、</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2024</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年度に文部科学省の認定プログラムとして申請予定です。</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各学科の構成科目やプログラム詳細についてはホームページをご覧ください。</a:t>
            </a:r>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endParaRPr lang="en-US" altLang="ja-JP" sz="1800" b="0" i="0" u="none" strike="noStrike" baseline="0" dirty="0">
              <a:solidFill>
                <a:srgbClr val="000000"/>
              </a:solidFill>
              <a:latin typeface="ＭＳ 明朝" panose="02020609040205080304" pitchFamily="17" charset="-128"/>
              <a:ea typeface="ＭＳ 明朝" panose="02020609040205080304" pitchFamily="17" charset="-128"/>
            </a:endParaRPr>
          </a:p>
          <a:p>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プログラムの主な構成科目は２年生以上の配当年次の科目となります。プログラム受講にあたって不明な点がある学生は</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4</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月</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8</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日にガイダンスを実施します。なお、本ガイダンスは</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2023</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年</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4</a:t>
            </a:r>
            <a:r>
              <a:rPr lang="ja-JP" altLang="en-US" sz="1800" b="0" i="0" u="none" strike="noStrike" baseline="0" dirty="0">
                <a:solidFill>
                  <a:srgbClr val="000000"/>
                </a:solidFill>
                <a:latin typeface="ＭＳ 明朝" panose="02020609040205080304" pitchFamily="17" charset="-128"/>
                <a:ea typeface="ＭＳ 明朝" panose="02020609040205080304" pitchFamily="17" charset="-128"/>
              </a:rPr>
              <a:t>月に実施したものと同内容であるため、昨年度ガイダンスに参加した学生は、特に質問等がなければ本ガイダンスへの参加は不要です。</a:t>
            </a:r>
          </a:p>
        </p:txBody>
      </p:sp>
      <p:sp>
        <p:nvSpPr>
          <p:cNvPr id="15364" name="スライド番号プレースホルダー 3">
            <a:extLst>
              <a:ext uri="{FF2B5EF4-FFF2-40B4-BE49-F238E27FC236}">
                <a16:creationId xmlns:a16="http://schemas.microsoft.com/office/drawing/2014/main" id="{03DE3991-C008-4CA2-8E90-22CFCF3CFA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1363" indent="-284163">
              <a:defRPr kumimoji="1">
                <a:solidFill>
                  <a:schemeClr val="tx1"/>
                </a:solidFill>
                <a:latin typeface="Arial" panose="020B0604020202020204" pitchFamily="34" charset="0"/>
                <a:ea typeface="ＭＳ Ｐゴシック" panose="020B0600070205080204" pitchFamily="50" charset="-128"/>
              </a:defRPr>
            </a:lvl2pPr>
            <a:lvl3pPr marL="1141413" indent="-227013">
              <a:defRPr kumimoji="1">
                <a:solidFill>
                  <a:schemeClr val="tx1"/>
                </a:solidFill>
                <a:latin typeface="Arial" panose="020B0604020202020204" pitchFamily="34" charset="0"/>
                <a:ea typeface="ＭＳ Ｐゴシック" panose="020B0600070205080204" pitchFamily="50" charset="-128"/>
              </a:defRPr>
            </a:lvl3pPr>
            <a:lvl4pPr marL="1598613" indent="-227013">
              <a:defRPr kumimoji="1">
                <a:solidFill>
                  <a:schemeClr val="tx1"/>
                </a:solidFill>
                <a:latin typeface="Arial" panose="020B0604020202020204" pitchFamily="34" charset="0"/>
                <a:ea typeface="ＭＳ Ｐゴシック" panose="020B0600070205080204" pitchFamily="50" charset="-128"/>
              </a:defRPr>
            </a:lvl4pPr>
            <a:lvl5pPr marL="2055813" indent="-227013">
              <a:defRPr kumimoji="1">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2668C75-C392-4170-82BC-0F7E27E63FD5}" type="slidenum">
              <a:rPr lang="ja-JP" altLang="en-US" smtClean="0"/>
              <a:pPr/>
              <a:t>12</a:t>
            </a:fld>
            <a:endParaRPr lang="ja-JP" altLang="en-US"/>
          </a:p>
        </p:txBody>
      </p:sp>
    </p:spTree>
    <p:extLst>
      <p:ext uri="{BB962C8B-B14F-4D97-AF65-F5344CB8AC3E}">
        <p14:creationId xmlns:p14="http://schemas.microsoft.com/office/powerpoint/2010/main" val="4166944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a:extLst>
              <a:ext uri="{FF2B5EF4-FFF2-40B4-BE49-F238E27FC236}">
                <a16:creationId xmlns:a16="http://schemas.microsoft.com/office/drawing/2014/main" id="{C9CB3FB1-7BE0-4DA0-A99E-40B5AF128D8E}"/>
              </a:ext>
            </a:extLst>
          </p:cNvPr>
          <p:cNvSpPr>
            <a:spLocks noGrp="1" noRot="1" noChangeAspect="1" noTextEdit="1"/>
          </p:cNvSpPr>
          <p:nvPr>
            <p:ph type="sldImg"/>
          </p:nvPr>
        </p:nvSpPr>
        <p:spPr bwMode="auto">
          <a:xfrm>
            <a:off x="250825" y="1279525"/>
            <a:ext cx="5572125"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ー 2">
            <a:extLst>
              <a:ext uri="{FF2B5EF4-FFF2-40B4-BE49-F238E27FC236}">
                <a16:creationId xmlns:a16="http://schemas.microsoft.com/office/drawing/2014/main" id="{9BEEB8D0-D33A-4119-8393-4D2C36626331}"/>
              </a:ext>
            </a:extLst>
          </p:cNvPr>
          <p:cNvSpPr>
            <a:spLocks noGrp="1"/>
          </p:cNvSpPr>
          <p:nvPr>
            <p:ph type="body" idx="1"/>
          </p:nvPr>
        </p:nvSpPr>
        <p:spPr bwMode="auto">
          <a:xfrm>
            <a:off x="5942013" y="1279526"/>
            <a:ext cx="3802062"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a:t>【</a:t>
            </a:r>
            <a:r>
              <a:rPr lang="ja-JP" altLang="en-US" sz="1400"/>
              <a:t>避難マニュアル・フロー</a:t>
            </a:r>
            <a:r>
              <a:rPr lang="en-US" altLang="ja-JP" sz="1400"/>
              <a:t>】</a:t>
            </a:r>
          </a:p>
          <a:p>
            <a:endParaRPr lang="en-US" altLang="ja-JP" sz="1400"/>
          </a:p>
          <a:p>
            <a:r>
              <a:rPr lang="ja-JP" altLang="ja-JP" sz="1400"/>
              <a:t>大地震等の災害時の避難について</a:t>
            </a:r>
            <a:endParaRPr lang="en-US" altLang="ja-JP" sz="1400"/>
          </a:p>
          <a:p>
            <a:r>
              <a:rPr lang="ja-JP" altLang="ja-JP" sz="1400"/>
              <a:t>履修の手引きの避難マニュアルを参照してください。</a:t>
            </a:r>
            <a:endParaRPr lang="en-US" altLang="ja-JP" sz="1400"/>
          </a:p>
          <a:p>
            <a:r>
              <a:rPr lang="ja-JP" altLang="ja-JP" sz="1400"/>
              <a:t>各建物内・教室には</a:t>
            </a:r>
            <a:r>
              <a:rPr lang="ja-JP" altLang="en-US" sz="1400"/>
              <a:t>、</a:t>
            </a:r>
            <a:r>
              <a:rPr lang="ja-JP" altLang="ja-JP" sz="1400"/>
              <a:t>避難ルートや避難場所が掲示されています。常に避難経路を確認する習慣をつけてください。</a:t>
            </a:r>
          </a:p>
        </p:txBody>
      </p:sp>
      <p:sp>
        <p:nvSpPr>
          <p:cNvPr id="54276" name="スライド番号プレースホルダー 3">
            <a:extLst>
              <a:ext uri="{FF2B5EF4-FFF2-40B4-BE49-F238E27FC236}">
                <a16:creationId xmlns:a16="http://schemas.microsoft.com/office/drawing/2014/main" id="{B36A6385-E273-4B3D-90D4-3BD7DC12F3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29A52C6-70ED-4CA8-8F0F-C3B7E1C2CEB8}" type="slidenum">
              <a:rPr lang="ja-JP" altLang="en-US" smtClean="0"/>
              <a:pPr/>
              <a:t>13</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a:extLst>
              <a:ext uri="{FF2B5EF4-FFF2-40B4-BE49-F238E27FC236}">
                <a16:creationId xmlns:a16="http://schemas.microsoft.com/office/drawing/2014/main" id="{0C97A7CD-7087-4CE5-BF2E-58A879514994}"/>
              </a:ext>
            </a:extLst>
          </p:cNvPr>
          <p:cNvSpPr>
            <a:spLocks noGrp="1" noRot="1" noChangeAspect="1" noTextEdit="1"/>
          </p:cNvSpPr>
          <p:nvPr>
            <p:ph type="sldImg"/>
          </p:nvPr>
        </p:nvSpPr>
        <p:spPr bwMode="auto">
          <a:xfrm>
            <a:off x="252413" y="1244600"/>
            <a:ext cx="5567362" cy="4175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a:extLst>
              <a:ext uri="{FF2B5EF4-FFF2-40B4-BE49-F238E27FC236}">
                <a16:creationId xmlns:a16="http://schemas.microsoft.com/office/drawing/2014/main" id="{D4617468-EE31-4CC0-9E22-D60CDF2858AC}"/>
              </a:ext>
            </a:extLst>
          </p:cNvPr>
          <p:cNvSpPr>
            <a:spLocks noGrp="1"/>
          </p:cNvSpPr>
          <p:nvPr>
            <p:ph type="body" idx="1"/>
          </p:nvPr>
        </p:nvSpPr>
        <p:spPr bwMode="auto">
          <a:xfrm>
            <a:off x="5942013" y="1279525"/>
            <a:ext cx="3922712" cy="3240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a:t>【</a:t>
            </a:r>
            <a:r>
              <a:rPr lang="ja-JP" altLang="en-US" sz="1400"/>
              <a:t>怪しい勧誘について</a:t>
            </a:r>
            <a:r>
              <a:rPr lang="en-US" altLang="ja-JP" sz="1400"/>
              <a:t>】</a:t>
            </a:r>
          </a:p>
          <a:p>
            <a:endParaRPr lang="en-US" altLang="ja-JP" sz="1400"/>
          </a:p>
          <a:p>
            <a:r>
              <a:rPr lang="ja-JP" altLang="ja-JP" sz="1400"/>
              <a:t>大学生に対して、投資活動の勧誘（マルチ商法）が横行しています。</a:t>
            </a:r>
            <a:endParaRPr lang="en-US" altLang="ja-JP" sz="1400"/>
          </a:p>
          <a:p>
            <a:r>
              <a:rPr lang="ja-JP" altLang="ja-JP" sz="1400"/>
              <a:t>クラスやサークルの友人、高校以前の同級生やバイト仲間から声をかけられ、為替取引の投資で簡単に儲けられる、といった内容のものです。</a:t>
            </a:r>
            <a:endParaRPr lang="en-US" altLang="ja-JP" sz="1400"/>
          </a:p>
          <a:p>
            <a:r>
              <a:rPr lang="ja-JP" altLang="ja-JP" sz="1400"/>
              <a:t>よくある例と、注意事項を資料にまとめてありますので、確認してください。</a:t>
            </a:r>
            <a:endParaRPr lang="en-US" altLang="ja-JP" sz="1400"/>
          </a:p>
          <a:p>
            <a:r>
              <a:rPr lang="ja-JP" altLang="ja-JP" sz="1400"/>
              <a:t>学内でこのような勧誘を受けた場合は、学生支援事務室、または学生相談室に報告してください。</a:t>
            </a:r>
          </a:p>
        </p:txBody>
      </p:sp>
      <p:sp>
        <p:nvSpPr>
          <p:cNvPr id="56324" name="スライド番号プレースホルダー 3">
            <a:extLst>
              <a:ext uri="{FF2B5EF4-FFF2-40B4-BE49-F238E27FC236}">
                <a16:creationId xmlns:a16="http://schemas.microsoft.com/office/drawing/2014/main" id="{0C8B956A-C614-4766-AD7D-16DB6E8EFF65}"/>
              </a:ext>
            </a:extLst>
          </p:cNvPr>
          <p:cNvSpPr>
            <a:spLocks noGrp="1"/>
          </p:cNvSpPr>
          <p:nvPr>
            <p:ph type="sldNum" sz="quarter" idx="5"/>
          </p:nvPr>
        </p:nvSpPr>
        <p:spPr bwMode="auto">
          <a:xfrm>
            <a:off x="5508625" y="6319838"/>
            <a:ext cx="4275138" cy="336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0B49F47-324C-45E4-ABBF-4A8231E1B2EE}" type="slidenum">
              <a:rPr lang="ja-JP" altLang="en-US" smtClean="0"/>
              <a:pPr/>
              <a:t>14</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a:extLst>
              <a:ext uri="{FF2B5EF4-FFF2-40B4-BE49-F238E27FC236}">
                <a16:creationId xmlns:a16="http://schemas.microsoft.com/office/drawing/2014/main" id="{25414B34-831C-4E8E-9F2A-BA600BC50F06}"/>
              </a:ext>
            </a:extLst>
          </p:cNvPr>
          <p:cNvSpPr>
            <a:spLocks noGrp="1" noRot="1" noChangeAspect="1" noTextEdit="1"/>
          </p:cNvSpPr>
          <p:nvPr>
            <p:ph type="sldImg"/>
          </p:nvPr>
        </p:nvSpPr>
        <p:spPr bwMode="auto">
          <a:xfrm>
            <a:off x="252413" y="1244600"/>
            <a:ext cx="5567362" cy="4175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a:extLst>
              <a:ext uri="{FF2B5EF4-FFF2-40B4-BE49-F238E27FC236}">
                <a16:creationId xmlns:a16="http://schemas.microsoft.com/office/drawing/2014/main" id="{1874C400-FB0E-4459-B971-CA79A387BF56}"/>
              </a:ext>
            </a:extLst>
          </p:cNvPr>
          <p:cNvSpPr>
            <a:spLocks noGrp="1"/>
          </p:cNvSpPr>
          <p:nvPr>
            <p:ph type="body" idx="1"/>
          </p:nvPr>
        </p:nvSpPr>
        <p:spPr bwMode="auto">
          <a:xfrm>
            <a:off x="5942013" y="1279525"/>
            <a:ext cx="3922712" cy="3240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a:t>【</a:t>
            </a:r>
            <a:r>
              <a:rPr lang="ja-JP" altLang="en-US" sz="1400"/>
              <a:t>学生相談室について</a:t>
            </a:r>
            <a:r>
              <a:rPr lang="en-US" altLang="ja-JP" sz="1400"/>
              <a:t>】</a:t>
            </a:r>
          </a:p>
          <a:p>
            <a:endParaRPr lang="en-US" altLang="ja-JP" sz="1400"/>
          </a:p>
          <a:p>
            <a:r>
              <a:rPr lang="ja-JP" altLang="en-US" sz="1400"/>
              <a:t>各キャンパスには、学業のほか、学生生活の様々な悩みや問題を相談できる「学生相談室」があります。</a:t>
            </a:r>
            <a:endParaRPr lang="en-US" altLang="ja-JP" sz="1400"/>
          </a:p>
          <a:p>
            <a:endParaRPr lang="en-US" altLang="ja-JP" sz="1400"/>
          </a:p>
          <a:p>
            <a:r>
              <a:rPr lang="ja-JP" altLang="en-US" sz="1400"/>
              <a:t>大学生活で遭遇するさまざまな出来事や人々との出会いが、学生にとって意義深い飛躍のステップになることが多い反面、それらがきっかけとなって深刻な問題や悩みを抱え込んでしまうことも珍しくありません。</a:t>
            </a:r>
            <a:endParaRPr lang="en-US" altLang="ja-JP" sz="1400"/>
          </a:p>
          <a:p>
            <a:r>
              <a:rPr lang="ja-JP" altLang="en-US" sz="1400"/>
              <a:t>学生相談室では、さまざまな問題に対応するため、学生の皆さんの訴えに耳を傾け、一緒に最良の解決を目指します。</a:t>
            </a:r>
            <a:endParaRPr lang="en-US" altLang="ja-JP" sz="1400"/>
          </a:p>
          <a:p>
            <a:endParaRPr lang="en-US" altLang="ja-JP" sz="1400"/>
          </a:p>
          <a:p>
            <a:r>
              <a:rPr lang="ja-JP" altLang="en-US" sz="1400"/>
              <a:t>もし困ったことがあれば些細なことでも気軽に相談してください。</a:t>
            </a:r>
            <a:endParaRPr lang="ja-JP" altLang="ja-JP" sz="1400"/>
          </a:p>
        </p:txBody>
      </p:sp>
      <p:sp>
        <p:nvSpPr>
          <p:cNvPr id="58372" name="スライド番号プレースホルダー 3">
            <a:extLst>
              <a:ext uri="{FF2B5EF4-FFF2-40B4-BE49-F238E27FC236}">
                <a16:creationId xmlns:a16="http://schemas.microsoft.com/office/drawing/2014/main" id="{8661CE7C-C27C-4EDC-A8F0-2A681F595333}"/>
              </a:ext>
            </a:extLst>
          </p:cNvPr>
          <p:cNvSpPr>
            <a:spLocks noGrp="1"/>
          </p:cNvSpPr>
          <p:nvPr>
            <p:ph type="sldNum" sz="quarter" idx="5"/>
          </p:nvPr>
        </p:nvSpPr>
        <p:spPr bwMode="auto">
          <a:xfrm>
            <a:off x="5508625" y="6319838"/>
            <a:ext cx="4275138" cy="336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3D02277-CA3E-4D1A-8A13-7D3A4653B9BE}" type="slidenum">
              <a:rPr lang="ja-JP" altLang="en-US" smtClean="0"/>
              <a:pPr/>
              <a:t>15</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ー 1">
            <a:extLst>
              <a:ext uri="{FF2B5EF4-FFF2-40B4-BE49-F238E27FC236}">
                <a16:creationId xmlns:a16="http://schemas.microsoft.com/office/drawing/2014/main" id="{6984C922-E8CA-40FB-96E1-CA62C1F38B58}"/>
              </a:ext>
            </a:extLst>
          </p:cNvPr>
          <p:cNvSpPr>
            <a:spLocks noGrp="1" noRot="1" noChangeAspect="1" noTextEdit="1"/>
          </p:cNvSpPr>
          <p:nvPr>
            <p:ph type="sldImg"/>
          </p:nvPr>
        </p:nvSpPr>
        <p:spPr bwMode="auto">
          <a:xfrm>
            <a:off x="250825" y="1279525"/>
            <a:ext cx="5572125"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ノート プレースホルダー 2">
            <a:extLst>
              <a:ext uri="{FF2B5EF4-FFF2-40B4-BE49-F238E27FC236}">
                <a16:creationId xmlns:a16="http://schemas.microsoft.com/office/drawing/2014/main" id="{4D74A1E0-952A-46F2-B792-7A15AF9356C3}"/>
              </a:ext>
            </a:extLst>
          </p:cNvPr>
          <p:cNvSpPr>
            <a:spLocks noGrp="1"/>
          </p:cNvSpPr>
          <p:nvPr>
            <p:ph type="body" idx="1"/>
          </p:nvPr>
        </p:nvSpPr>
        <p:spPr bwMode="auto">
          <a:xfrm>
            <a:off x="5942014" y="1279526"/>
            <a:ext cx="3960812"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ja-JP" sz="1400" dirty="0"/>
              <a:t>最後に</a:t>
            </a:r>
            <a:r>
              <a:rPr lang="ja-JP" altLang="en-US" sz="1400" dirty="0"/>
              <a:t>、分からないことは勝手に判断せず、</a:t>
            </a:r>
            <a:endParaRPr lang="en-US" altLang="ja-JP" sz="1400" dirty="0"/>
          </a:p>
          <a:p>
            <a:r>
              <a:rPr lang="ja-JP" altLang="ja-JP" sz="1400" b="1" u="sng" dirty="0"/>
              <a:t>理工学部事務室窓口で確認をするようにしてください</a:t>
            </a:r>
            <a:r>
              <a:rPr lang="ja-JP" altLang="ja-JP" sz="1400" dirty="0"/>
              <a:t>。</a:t>
            </a:r>
            <a:endParaRPr lang="ja-JP" altLang="en-US" sz="1400" dirty="0"/>
          </a:p>
        </p:txBody>
      </p:sp>
      <p:sp>
        <p:nvSpPr>
          <p:cNvPr id="64516" name="スライド番号プレースホルダー 3">
            <a:extLst>
              <a:ext uri="{FF2B5EF4-FFF2-40B4-BE49-F238E27FC236}">
                <a16:creationId xmlns:a16="http://schemas.microsoft.com/office/drawing/2014/main" id="{AF2E1348-8C75-4914-9829-B88DFDECBE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51DAF1B-AB2D-40A6-BDA0-F094CBEF2763}" type="slidenum">
              <a:rPr lang="ja-JP" altLang="en-US" smtClean="0"/>
              <a:pPr/>
              <a:t>16</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a:extLst>
              <a:ext uri="{FF2B5EF4-FFF2-40B4-BE49-F238E27FC236}">
                <a16:creationId xmlns:a16="http://schemas.microsoft.com/office/drawing/2014/main" id="{2CFD0FA4-A647-40CD-A650-F42028032CE8}"/>
              </a:ext>
            </a:extLst>
          </p:cNvPr>
          <p:cNvSpPr>
            <a:spLocks noGrp="1" noRot="1" noChangeAspect="1" noTextEdit="1"/>
          </p:cNvSpPr>
          <p:nvPr>
            <p:ph type="sldImg"/>
          </p:nvPr>
        </p:nvSpPr>
        <p:spPr bwMode="auto">
          <a:xfrm>
            <a:off x="252413" y="1271588"/>
            <a:ext cx="5568950" cy="41767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ー 2">
            <a:extLst>
              <a:ext uri="{FF2B5EF4-FFF2-40B4-BE49-F238E27FC236}">
                <a16:creationId xmlns:a16="http://schemas.microsoft.com/office/drawing/2014/main" id="{03572D3A-DD68-42C9-8D7B-23D940B0BBAC}"/>
              </a:ext>
            </a:extLst>
          </p:cNvPr>
          <p:cNvSpPr>
            <a:spLocks noGrp="1"/>
          </p:cNvSpPr>
          <p:nvPr>
            <p:ph type="body" idx="1"/>
          </p:nvPr>
        </p:nvSpPr>
        <p:spPr bwMode="auto">
          <a:xfrm>
            <a:off x="5942013" y="1279526"/>
            <a:ext cx="3922712"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400"/>
              <a:t>皆さんに大事なお知らせです。　</a:t>
            </a:r>
            <a:endParaRPr lang="en-US" altLang="ja-JP" sz="1400"/>
          </a:p>
          <a:p>
            <a:endParaRPr lang="en-US" altLang="ja-JP" sz="1400"/>
          </a:p>
          <a:p>
            <a:r>
              <a:rPr lang="ja-JP" altLang="en-US" sz="1400"/>
              <a:t>今年度の「</a:t>
            </a:r>
            <a:r>
              <a:rPr lang="en-US" altLang="ja-JP" sz="1400"/>
              <a:t>web</a:t>
            </a:r>
            <a:r>
              <a:rPr lang="ja-JP" altLang="en-US" sz="1400"/>
              <a:t>履修登録期間」・「個人別時間割表</a:t>
            </a:r>
            <a:r>
              <a:rPr lang="en-US" altLang="ja-JP" sz="1400"/>
              <a:t>PDF</a:t>
            </a:r>
            <a:r>
              <a:rPr lang="ja-JP" altLang="en-US" sz="1400"/>
              <a:t>の公開日時」・「エラーがあった場合の修正方法」を確認してください。</a:t>
            </a:r>
            <a:endParaRPr lang="en-US" altLang="ja-JP" sz="1400"/>
          </a:p>
          <a:p>
            <a:r>
              <a:rPr lang="ja-JP" altLang="en-US" sz="1400"/>
              <a:t>①ＷＥＢ履修登録期間について、メンテナンス期間はログインができないので注意してください。</a:t>
            </a:r>
            <a:endParaRPr lang="en-US" altLang="ja-JP" sz="1400"/>
          </a:p>
          <a:p>
            <a:r>
              <a:rPr lang="ja-JP" altLang="en-US" sz="1400"/>
              <a:t>②個人別時間割表の</a:t>
            </a:r>
            <a:r>
              <a:rPr lang="en-US" altLang="ja-JP" sz="1400"/>
              <a:t>PDF</a:t>
            </a:r>
            <a:r>
              <a:rPr lang="ja-JP" altLang="en-US" sz="1400"/>
              <a:t>データは、クラスウェブ画面の時間割の上部アイコンからダウンロードできます。</a:t>
            </a:r>
            <a:endParaRPr lang="en-US" altLang="ja-JP" sz="1400"/>
          </a:p>
          <a:p>
            <a:r>
              <a:rPr lang="ja-JP" altLang="en-US" sz="1400"/>
              <a:t>履修エラーはクラスウェブ画面の時間割ではなく、</a:t>
            </a:r>
            <a:r>
              <a:rPr lang="en-US" altLang="ja-JP" sz="1400"/>
              <a:t>PDF</a:t>
            </a:r>
            <a:r>
              <a:rPr lang="ja-JP" altLang="en-US" sz="1400"/>
              <a:t>データに表示されます。</a:t>
            </a:r>
            <a:endParaRPr lang="en-US" altLang="ja-JP" sz="1400"/>
          </a:p>
          <a:p>
            <a:endParaRPr lang="en-US" altLang="ja-JP" sz="1400"/>
          </a:p>
          <a:p>
            <a:endParaRPr lang="en-US" altLang="ja-JP" sz="1400"/>
          </a:p>
          <a:p>
            <a:endParaRPr lang="en-US" altLang="ja-JP" sz="1400"/>
          </a:p>
          <a:p>
            <a:endParaRPr lang="ja-JP" altLang="en-US" sz="1400"/>
          </a:p>
        </p:txBody>
      </p:sp>
      <p:sp>
        <p:nvSpPr>
          <p:cNvPr id="29700" name="スライド番号プレースホルダー 3">
            <a:extLst>
              <a:ext uri="{FF2B5EF4-FFF2-40B4-BE49-F238E27FC236}">
                <a16:creationId xmlns:a16="http://schemas.microsoft.com/office/drawing/2014/main" id="{16051E71-6193-4A3E-8B26-CC1F3F5A28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6C5A001-D2C6-456F-81F3-4DAEEFCDAB5C}" type="slidenum">
              <a:rPr lang="ja-JP" altLang="en-US" smtClean="0"/>
              <a:pPr/>
              <a:t>1</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a:extLst>
              <a:ext uri="{FF2B5EF4-FFF2-40B4-BE49-F238E27FC236}">
                <a16:creationId xmlns:a16="http://schemas.microsoft.com/office/drawing/2014/main" id="{462DDDB9-D53E-4826-B72E-2D4989EBAC97}"/>
              </a:ext>
            </a:extLst>
          </p:cNvPr>
          <p:cNvSpPr>
            <a:spLocks noGrp="1" noRot="1" noChangeAspect="1" noTextEdit="1"/>
          </p:cNvSpPr>
          <p:nvPr>
            <p:ph type="sldImg"/>
          </p:nvPr>
        </p:nvSpPr>
        <p:spPr bwMode="auto">
          <a:xfrm>
            <a:off x="250825" y="1279525"/>
            <a:ext cx="5572125"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FDED84E1-4D2B-4CD0-8608-46E9D9D13CA5}"/>
              </a:ext>
            </a:extLst>
          </p:cNvPr>
          <p:cNvSpPr>
            <a:spLocks noGrp="1"/>
          </p:cNvSpPr>
          <p:nvPr>
            <p:ph type="body" idx="1"/>
          </p:nvPr>
        </p:nvSpPr>
        <p:spPr bwMode="auto">
          <a:xfrm>
            <a:off x="5942013" y="1287463"/>
            <a:ext cx="3816350" cy="310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a:t>【</a:t>
            </a:r>
            <a:r>
              <a:rPr lang="ja-JP" altLang="en-US" sz="1400"/>
              <a:t>秋学期科目の成績公開</a:t>
            </a:r>
            <a:r>
              <a:rPr lang="en-US" altLang="ja-JP" sz="1400"/>
              <a:t>】</a:t>
            </a:r>
          </a:p>
          <a:p>
            <a:endParaRPr lang="en-US" altLang="ja-JP" sz="1400"/>
          </a:p>
          <a:p>
            <a:r>
              <a:rPr lang="ja-JP" altLang="en-US" sz="1400"/>
              <a:t>秋学期の成績は</a:t>
            </a:r>
            <a:r>
              <a:rPr lang="en-US" altLang="ja-JP" sz="1400"/>
              <a:t>Oh-o</a:t>
            </a:r>
            <a:r>
              <a:rPr lang="ja-JP" altLang="en-US" sz="1400"/>
              <a:t>！</a:t>
            </a:r>
            <a:r>
              <a:rPr lang="en-US" altLang="ja-JP" sz="1400"/>
              <a:t>Meiji</a:t>
            </a:r>
            <a:r>
              <a:rPr lang="ja-JP" altLang="en-US" sz="1400"/>
              <a:t>の注目コンテンツからダウンロードができます。</a:t>
            </a:r>
            <a:endParaRPr lang="en-US" altLang="ja-JP" sz="1400"/>
          </a:p>
          <a:p>
            <a:r>
              <a:rPr lang="ja-JP" altLang="en-US" sz="1400"/>
              <a:t>各自、必ず成績評価を確認してください。</a:t>
            </a:r>
          </a:p>
        </p:txBody>
      </p:sp>
      <p:sp>
        <p:nvSpPr>
          <p:cNvPr id="31748" name="スライド番号プレースホルダー 3">
            <a:extLst>
              <a:ext uri="{FF2B5EF4-FFF2-40B4-BE49-F238E27FC236}">
                <a16:creationId xmlns:a16="http://schemas.microsoft.com/office/drawing/2014/main" id="{86938CA4-89E4-4B81-887E-1BE233C4CE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2D12211-2C36-48D9-BA6C-0073513C0AB7}" type="slidenum">
              <a:rPr lang="ja-JP" altLang="en-US" smtClean="0"/>
              <a:pPr/>
              <a:t>2</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a:extLst>
              <a:ext uri="{FF2B5EF4-FFF2-40B4-BE49-F238E27FC236}">
                <a16:creationId xmlns:a16="http://schemas.microsoft.com/office/drawing/2014/main" id="{1A31D35F-6A54-43DE-ADA2-5EB797DB92B1}"/>
              </a:ext>
            </a:extLst>
          </p:cNvPr>
          <p:cNvSpPr>
            <a:spLocks noGrp="1" noRot="1" noChangeAspect="1" noTextEdit="1"/>
          </p:cNvSpPr>
          <p:nvPr>
            <p:ph type="sldImg"/>
          </p:nvPr>
        </p:nvSpPr>
        <p:spPr bwMode="auto">
          <a:xfrm>
            <a:off x="252413" y="1279525"/>
            <a:ext cx="5568950" cy="41767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ノート プレースホルダー 2">
            <a:extLst>
              <a:ext uri="{FF2B5EF4-FFF2-40B4-BE49-F238E27FC236}">
                <a16:creationId xmlns:a16="http://schemas.microsoft.com/office/drawing/2014/main" id="{6B755291-E67D-456F-9FD6-C99D084651BC}"/>
              </a:ext>
            </a:extLst>
          </p:cNvPr>
          <p:cNvSpPr>
            <a:spLocks noGrp="1"/>
          </p:cNvSpPr>
          <p:nvPr>
            <p:ph type="body" idx="1"/>
          </p:nvPr>
        </p:nvSpPr>
        <p:spPr bwMode="auto">
          <a:xfrm>
            <a:off x="5942013" y="1279525"/>
            <a:ext cx="3930650"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dirty="0"/>
              <a:t>【</a:t>
            </a:r>
            <a:r>
              <a:rPr lang="ja-JP" altLang="ja-JP" sz="1400" dirty="0"/>
              <a:t>成績問い合せ</a:t>
            </a:r>
            <a:r>
              <a:rPr lang="en-US" altLang="ja-JP" sz="1400" dirty="0"/>
              <a:t>】</a:t>
            </a:r>
          </a:p>
          <a:p>
            <a:endParaRPr lang="en-US" altLang="ja-JP" sz="1400" dirty="0"/>
          </a:p>
          <a:p>
            <a:r>
              <a:rPr lang="ja-JP" altLang="en-US" sz="1400" dirty="0"/>
              <a:t>左記</a:t>
            </a:r>
            <a:r>
              <a:rPr lang="ja-JP" altLang="ja-JP" sz="1400" dirty="0"/>
              <a:t>の</a:t>
            </a:r>
            <a:r>
              <a:rPr lang="ja-JP" altLang="en-US" sz="1400" dirty="0"/>
              <a:t>日程で、専任教員の担当科目は</a:t>
            </a:r>
            <a:r>
              <a:rPr lang="ja-JP" altLang="ja-JP" sz="1400" dirty="0"/>
              <a:t>直接</a:t>
            </a:r>
            <a:r>
              <a:rPr lang="ja-JP" altLang="en-US" sz="1400" dirty="0"/>
              <a:t>教員へ</a:t>
            </a:r>
            <a:r>
              <a:rPr lang="ja-JP" altLang="ja-JP" sz="1400" dirty="0"/>
              <a:t>問い合わせ</a:t>
            </a:r>
            <a:r>
              <a:rPr lang="ja-JP" altLang="en-US" sz="1400" dirty="0"/>
              <a:t>ること。</a:t>
            </a:r>
            <a:endParaRPr lang="en-US" altLang="ja-JP" sz="1400" dirty="0"/>
          </a:p>
          <a:p>
            <a:r>
              <a:rPr lang="ja-JP" altLang="en-US" sz="1400" dirty="0"/>
              <a:t>兼任講師担当科目は、理工学部事務室窓口で申請書を書いて提出すること。</a:t>
            </a:r>
            <a:endParaRPr lang="en-US" altLang="ja-JP" sz="1400" dirty="0"/>
          </a:p>
        </p:txBody>
      </p:sp>
      <p:sp>
        <p:nvSpPr>
          <p:cNvPr id="33796" name="スライド番号プレースホルダー 3">
            <a:extLst>
              <a:ext uri="{FF2B5EF4-FFF2-40B4-BE49-F238E27FC236}">
                <a16:creationId xmlns:a16="http://schemas.microsoft.com/office/drawing/2014/main" id="{738B8D74-6C25-4FB7-9EDE-498C3ACF6F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DFDF89-D188-4444-80B9-7AF11A9EF043}" type="slidenum">
              <a:rPr kumimoji="1" lang="ja-JP"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a:extLst>
              <a:ext uri="{FF2B5EF4-FFF2-40B4-BE49-F238E27FC236}">
                <a16:creationId xmlns:a16="http://schemas.microsoft.com/office/drawing/2014/main" id="{DDEB263F-3368-403B-AB85-6266DD035C5C}"/>
              </a:ext>
            </a:extLst>
          </p:cNvPr>
          <p:cNvSpPr>
            <a:spLocks noGrp="1" noRot="1" noChangeAspect="1" noTextEdit="1"/>
          </p:cNvSpPr>
          <p:nvPr>
            <p:ph type="sldImg"/>
          </p:nvPr>
        </p:nvSpPr>
        <p:spPr bwMode="auto">
          <a:xfrm>
            <a:off x="250825" y="1279525"/>
            <a:ext cx="5572125"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883A83DD-CC86-4CAA-9325-7F3285B1AAD9}"/>
              </a:ext>
            </a:extLst>
          </p:cNvPr>
          <p:cNvSpPr>
            <a:spLocks noGrp="1"/>
          </p:cNvSpPr>
          <p:nvPr>
            <p:ph type="body" idx="1"/>
          </p:nvPr>
        </p:nvSpPr>
        <p:spPr bwMode="auto">
          <a:xfrm>
            <a:off x="5942013" y="1279526"/>
            <a:ext cx="3924300"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a:t>【</a:t>
            </a:r>
            <a:r>
              <a:rPr lang="ja-JP" altLang="ja-JP" sz="1400"/>
              <a:t>履修登録</a:t>
            </a:r>
            <a:r>
              <a:rPr lang="en-US" altLang="ja-JP" sz="1400"/>
              <a:t>】</a:t>
            </a:r>
          </a:p>
          <a:p>
            <a:endParaRPr lang="en-US" altLang="ja-JP" sz="1400"/>
          </a:p>
          <a:p>
            <a:r>
              <a:rPr lang="ja-JP" altLang="ja-JP" sz="1400"/>
              <a:t>詳細が履修の手引きに載っていますので</a:t>
            </a:r>
            <a:r>
              <a:rPr lang="ja-JP" altLang="en-US" sz="1400"/>
              <a:t>、学年問わず</a:t>
            </a:r>
            <a:r>
              <a:rPr lang="ja-JP" altLang="ja-JP" sz="1400"/>
              <a:t>熟読</a:t>
            </a:r>
            <a:r>
              <a:rPr lang="ja-JP" altLang="en-US" sz="1400"/>
              <a:t>すること。</a:t>
            </a:r>
            <a:endParaRPr lang="en-US" altLang="ja-JP" sz="1400"/>
          </a:p>
          <a:p>
            <a:r>
              <a:rPr lang="ja-JP" altLang="ja-JP" sz="1400"/>
              <a:t>履修の手引きに従わずおきたミスには対応しません。絶対にミスの無いよう登録してください。</a:t>
            </a:r>
            <a:endParaRPr lang="en-US" altLang="ja-JP" sz="1400"/>
          </a:p>
          <a:p>
            <a:r>
              <a:rPr lang="ja-JP" altLang="ja-JP" sz="1400"/>
              <a:t>個人別時間割</a:t>
            </a:r>
            <a:r>
              <a:rPr lang="ja-JP" altLang="en-US" sz="1400"/>
              <a:t>表（</a:t>
            </a:r>
            <a:r>
              <a:rPr lang="en-US" altLang="ja-JP" sz="1400"/>
              <a:t>PDF</a:t>
            </a:r>
            <a:r>
              <a:rPr lang="ja-JP" altLang="en-US" sz="1400"/>
              <a:t>）</a:t>
            </a:r>
            <a:r>
              <a:rPr lang="ja-JP" altLang="ja-JP" sz="1400"/>
              <a:t>が公開され次第</a:t>
            </a:r>
            <a:r>
              <a:rPr lang="ja-JP" altLang="en-US" sz="1400"/>
              <a:t>、</a:t>
            </a:r>
            <a:r>
              <a:rPr lang="ja-JP" altLang="ja-JP" sz="1400"/>
              <a:t>履修希望科目がすべて登録されているか</a:t>
            </a:r>
            <a:r>
              <a:rPr lang="ja-JP" altLang="en-US" sz="1400"/>
              <a:t>、</a:t>
            </a:r>
            <a:r>
              <a:rPr lang="ja-JP" altLang="ja-JP" sz="1400"/>
              <a:t>また履修を希望しない科目が誤って登録されていないか</a:t>
            </a:r>
            <a:r>
              <a:rPr lang="ja-JP" altLang="en-US" sz="1400"/>
              <a:t>を</a:t>
            </a:r>
            <a:r>
              <a:rPr lang="ja-JP" altLang="ja-JP" sz="1400"/>
              <a:t>必ず確認してください。</a:t>
            </a:r>
          </a:p>
          <a:p>
            <a:endParaRPr lang="ja-JP" altLang="ja-JP"/>
          </a:p>
        </p:txBody>
      </p:sp>
      <p:sp>
        <p:nvSpPr>
          <p:cNvPr id="35844" name="スライド番号プレースホルダー 3">
            <a:extLst>
              <a:ext uri="{FF2B5EF4-FFF2-40B4-BE49-F238E27FC236}">
                <a16:creationId xmlns:a16="http://schemas.microsoft.com/office/drawing/2014/main" id="{F6F66F5C-40D3-4646-8D46-635B627AE6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14B5494-F4B1-480D-A9C3-12D65C8A44D8}" type="slidenum">
              <a:rPr lang="ja-JP" altLang="en-US" smtClean="0"/>
              <a:pPr/>
              <a:t>4</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a:extLst>
              <a:ext uri="{FF2B5EF4-FFF2-40B4-BE49-F238E27FC236}">
                <a16:creationId xmlns:a16="http://schemas.microsoft.com/office/drawing/2014/main" id="{792A47DA-FBC6-4C37-92A9-284BD0C57FBF}"/>
              </a:ext>
            </a:extLst>
          </p:cNvPr>
          <p:cNvSpPr>
            <a:spLocks noGrp="1" noRot="1" noChangeAspect="1" noTextEdit="1"/>
          </p:cNvSpPr>
          <p:nvPr>
            <p:ph type="sldImg"/>
          </p:nvPr>
        </p:nvSpPr>
        <p:spPr bwMode="auto">
          <a:xfrm>
            <a:off x="250825" y="1279525"/>
            <a:ext cx="5572125"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ノート プレースホルダー 2">
            <a:extLst>
              <a:ext uri="{FF2B5EF4-FFF2-40B4-BE49-F238E27FC236}">
                <a16:creationId xmlns:a16="http://schemas.microsoft.com/office/drawing/2014/main" id="{E482C4C0-FB96-427E-9B93-4531B34D7E7E}"/>
              </a:ext>
            </a:extLst>
          </p:cNvPr>
          <p:cNvSpPr>
            <a:spLocks noGrp="1"/>
          </p:cNvSpPr>
          <p:nvPr>
            <p:ph type="body" idx="1"/>
          </p:nvPr>
        </p:nvSpPr>
        <p:spPr bwMode="auto">
          <a:xfrm>
            <a:off x="5942013" y="1279526"/>
            <a:ext cx="3922712"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a:t>【</a:t>
            </a:r>
            <a:r>
              <a:rPr lang="ja-JP" altLang="en-US" sz="1400"/>
              <a:t>再履修をする科目の履修登録について</a:t>
            </a:r>
            <a:r>
              <a:rPr lang="en-US" altLang="ja-JP" sz="1400"/>
              <a:t>】</a:t>
            </a:r>
          </a:p>
          <a:p>
            <a:endParaRPr lang="en-US" altLang="ja-JP" sz="1400"/>
          </a:p>
          <a:p>
            <a:r>
              <a:rPr lang="ja-JP" altLang="ja-JP" sz="1400"/>
              <a:t>一度不合格になった科目を再履修する場合</a:t>
            </a:r>
            <a:r>
              <a:rPr lang="ja-JP" altLang="en-US" sz="1400"/>
              <a:t>、</a:t>
            </a:r>
            <a:r>
              <a:rPr lang="ja-JP" altLang="ja-JP" sz="1400"/>
              <a:t>再履修クラスが設けられている科目については</a:t>
            </a:r>
            <a:r>
              <a:rPr lang="ja-JP" altLang="en-US" sz="1400"/>
              <a:t>、</a:t>
            </a:r>
            <a:r>
              <a:rPr lang="ja-JP" altLang="ja-JP" sz="1400"/>
              <a:t>再履修クラスを優先して受講するようにし</a:t>
            </a:r>
            <a:r>
              <a:rPr lang="ja-JP" altLang="en-US" sz="1400"/>
              <a:t>てください。</a:t>
            </a:r>
            <a:endParaRPr lang="en-US" altLang="ja-JP" sz="1400"/>
          </a:p>
          <a:p>
            <a:r>
              <a:rPr lang="ja-JP" altLang="ja-JP" sz="1400"/>
              <a:t>再履修クラスが設けられていない科目については</a:t>
            </a:r>
            <a:r>
              <a:rPr lang="ja-JP" altLang="en-US" sz="1400"/>
              <a:t>、</a:t>
            </a:r>
            <a:r>
              <a:rPr lang="ja-JP" altLang="ja-JP" sz="1400"/>
              <a:t>自分の学科クラス</a:t>
            </a:r>
            <a:r>
              <a:rPr lang="ja-JP" altLang="en-US" sz="1400"/>
              <a:t>、</a:t>
            </a:r>
            <a:r>
              <a:rPr lang="ja-JP" altLang="ja-JP" sz="1400"/>
              <a:t>混合クラスの時間で受講するようにしてください。</a:t>
            </a:r>
            <a:endParaRPr lang="en-US" altLang="ja-JP" sz="1400"/>
          </a:p>
          <a:p>
            <a:r>
              <a:rPr lang="ja-JP" altLang="en-US" sz="1400"/>
              <a:t>詳細は再履修ガイドラインを熟読してください。</a:t>
            </a:r>
          </a:p>
        </p:txBody>
      </p:sp>
      <p:sp>
        <p:nvSpPr>
          <p:cNvPr id="37892" name="スライド番号プレースホルダー 3">
            <a:extLst>
              <a:ext uri="{FF2B5EF4-FFF2-40B4-BE49-F238E27FC236}">
                <a16:creationId xmlns:a16="http://schemas.microsoft.com/office/drawing/2014/main" id="{230BF824-DD02-4244-A1A6-B3E65AB325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01F2381-2B0E-4675-A782-B05ACCA34CB7}" type="slidenum">
              <a:rPr lang="ja-JP" altLang="en-US" smtClean="0"/>
              <a:pPr/>
              <a:t>5</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a:extLst>
              <a:ext uri="{FF2B5EF4-FFF2-40B4-BE49-F238E27FC236}">
                <a16:creationId xmlns:a16="http://schemas.microsoft.com/office/drawing/2014/main" id="{1BEA603C-0187-4656-BF94-D0475C070919}"/>
              </a:ext>
            </a:extLst>
          </p:cNvPr>
          <p:cNvSpPr>
            <a:spLocks noGrp="1" noRot="1" noChangeAspect="1" noTextEdit="1"/>
          </p:cNvSpPr>
          <p:nvPr>
            <p:ph type="sldImg"/>
          </p:nvPr>
        </p:nvSpPr>
        <p:spPr bwMode="auto">
          <a:xfrm>
            <a:off x="250825" y="1279525"/>
            <a:ext cx="5572125"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ノート プレースホルダー 2">
            <a:extLst>
              <a:ext uri="{FF2B5EF4-FFF2-40B4-BE49-F238E27FC236}">
                <a16:creationId xmlns:a16="http://schemas.microsoft.com/office/drawing/2014/main" id="{5A94D050-02DC-4C86-B241-88687A58F6F7}"/>
              </a:ext>
            </a:extLst>
          </p:cNvPr>
          <p:cNvSpPr>
            <a:spLocks noGrp="1"/>
          </p:cNvSpPr>
          <p:nvPr>
            <p:ph type="body" idx="1"/>
          </p:nvPr>
        </p:nvSpPr>
        <p:spPr bwMode="auto">
          <a:xfrm>
            <a:off x="5942013" y="1279526"/>
            <a:ext cx="3924300" cy="4537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a:t>【</a:t>
            </a:r>
            <a:r>
              <a:rPr lang="ja-JP" altLang="en-US" sz="1400"/>
              <a:t>授業重複による授業時間変更</a:t>
            </a:r>
            <a:r>
              <a:rPr lang="en-US" altLang="ja-JP" sz="1400"/>
              <a:t>】</a:t>
            </a:r>
          </a:p>
          <a:p>
            <a:endParaRPr lang="en-US" altLang="ja-JP" sz="1400"/>
          </a:p>
          <a:p>
            <a:r>
              <a:rPr lang="ja-JP" altLang="ja-JP" sz="1400"/>
              <a:t>再履修をする学生で</a:t>
            </a:r>
            <a:r>
              <a:rPr lang="ja-JP" altLang="en-US" sz="1400"/>
              <a:t>、</a:t>
            </a:r>
            <a:r>
              <a:rPr lang="ja-JP" altLang="ja-JP" sz="1400"/>
              <a:t>新学年の必修・選択必修科目が下の学年の必修・選択必修科目と重複してしまった場合は</a:t>
            </a:r>
            <a:r>
              <a:rPr lang="ja-JP" altLang="en-US" sz="1400"/>
              <a:t>、</a:t>
            </a:r>
            <a:r>
              <a:rPr lang="ja-JP" altLang="ja-JP" sz="1400"/>
              <a:t>重複による授業時間変更</a:t>
            </a:r>
            <a:r>
              <a:rPr lang="ja-JP" altLang="en-US" sz="1400"/>
              <a:t>の</a:t>
            </a:r>
            <a:r>
              <a:rPr lang="ja-JP" altLang="ja-JP" sz="1400"/>
              <a:t>手続きをしてください。</a:t>
            </a:r>
            <a:endParaRPr lang="en-US" altLang="ja-JP" sz="1400"/>
          </a:p>
          <a:p>
            <a:r>
              <a:rPr lang="ja-JP" altLang="ja-JP" sz="1400"/>
              <a:t>一定のルールのもと</a:t>
            </a:r>
            <a:r>
              <a:rPr lang="ja-JP" altLang="en-US" sz="1400"/>
              <a:t>、</a:t>
            </a:r>
            <a:r>
              <a:rPr lang="ja-JP" altLang="ja-JP" sz="1400"/>
              <a:t>下の学年の科目を移動できます。</a:t>
            </a:r>
            <a:endParaRPr lang="en-US" altLang="ja-JP" sz="1400"/>
          </a:p>
          <a:p>
            <a:r>
              <a:rPr lang="ja-JP" altLang="ja-JP" sz="1400"/>
              <a:t>この変更願を提出せずに他クラスで履修した場合</a:t>
            </a:r>
            <a:r>
              <a:rPr lang="ja-JP" altLang="en-US" sz="1400"/>
              <a:t>、</a:t>
            </a:r>
            <a:endParaRPr lang="en-US" altLang="ja-JP" sz="1400"/>
          </a:p>
          <a:p>
            <a:r>
              <a:rPr lang="ja-JP" altLang="ja-JP" sz="1400"/>
              <a:t>成績が認められませんので注意</a:t>
            </a:r>
            <a:r>
              <a:rPr lang="ja-JP" altLang="en-US" sz="1400"/>
              <a:t>して</a:t>
            </a:r>
            <a:r>
              <a:rPr lang="ja-JP" altLang="ja-JP" sz="1400"/>
              <a:t>ください。</a:t>
            </a:r>
            <a:endParaRPr lang="en-US" altLang="ja-JP" sz="1400"/>
          </a:p>
          <a:p>
            <a:r>
              <a:rPr lang="ja-JP" altLang="en-US" sz="1400"/>
              <a:t>詳細については</a:t>
            </a:r>
            <a:r>
              <a:rPr lang="ja-JP" altLang="en-US" sz="1400" u="sng"/>
              <a:t>別途</a:t>
            </a:r>
            <a:r>
              <a:rPr lang="en-US" altLang="ja-JP" sz="1400" u="sng"/>
              <a:t>Oh-o!Meiji</a:t>
            </a:r>
            <a:r>
              <a:rPr lang="ja-JP" altLang="en-US" sz="1400" u="sng"/>
              <a:t>で配信します。</a:t>
            </a:r>
            <a:endParaRPr lang="ja-JP" altLang="ja-JP" sz="1400"/>
          </a:p>
        </p:txBody>
      </p:sp>
      <p:sp>
        <p:nvSpPr>
          <p:cNvPr id="39940" name="スライド番号プレースホルダー 3">
            <a:extLst>
              <a:ext uri="{FF2B5EF4-FFF2-40B4-BE49-F238E27FC236}">
                <a16:creationId xmlns:a16="http://schemas.microsoft.com/office/drawing/2014/main" id="{6B913134-8BE9-4D2F-A607-C4D88397AF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F7D8B20-09E5-45FE-9AAD-FCF5DF296FE2}" type="slidenum">
              <a:rPr lang="ja-JP" altLang="en-US" smtClean="0"/>
              <a:pPr/>
              <a:t>6</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a:extLst>
              <a:ext uri="{FF2B5EF4-FFF2-40B4-BE49-F238E27FC236}">
                <a16:creationId xmlns:a16="http://schemas.microsoft.com/office/drawing/2014/main" id="{D831CA64-66DE-49CD-AE01-27771FA94EFE}"/>
              </a:ext>
            </a:extLst>
          </p:cNvPr>
          <p:cNvSpPr>
            <a:spLocks noGrp="1" noRot="1" noChangeAspect="1" noTextEdit="1"/>
          </p:cNvSpPr>
          <p:nvPr>
            <p:ph type="sldImg"/>
          </p:nvPr>
        </p:nvSpPr>
        <p:spPr bwMode="auto">
          <a:xfrm>
            <a:off x="254000" y="1276350"/>
            <a:ext cx="5572125"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ー 2">
            <a:extLst>
              <a:ext uri="{FF2B5EF4-FFF2-40B4-BE49-F238E27FC236}">
                <a16:creationId xmlns:a16="http://schemas.microsoft.com/office/drawing/2014/main" id="{34FBF2D0-D608-49FA-8714-48A49DD43575}"/>
              </a:ext>
            </a:extLst>
          </p:cNvPr>
          <p:cNvSpPr>
            <a:spLocks noGrp="1"/>
          </p:cNvSpPr>
          <p:nvPr>
            <p:ph type="body" idx="1"/>
          </p:nvPr>
        </p:nvSpPr>
        <p:spPr bwMode="auto">
          <a:xfrm>
            <a:off x="5942013" y="1279526"/>
            <a:ext cx="3922712" cy="310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a:t>【</a:t>
            </a:r>
            <a:r>
              <a:rPr lang="ja-JP" altLang="en-US" sz="1400"/>
              <a:t>ベーシッククラスの履修</a:t>
            </a:r>
            <a:r>
              <a:rPr lang="en-US" altLang="ja-JP" sz="1400"/>
              <a:t>】</a:t>
            </a:r>
          </a:p>
          <a:p>
            <a:endParaRPr lang="en-US" altLang="ja-JP" sz="1400"/>
          </a:p>
          <a:p>
            <a:r>
              <a:rPr lang="ja-JP" altLang="ja-JP" sz="1400"/>
              <a:t>基礎線形代数１・基礎微分積分１ベーシッククラスの履修について</a:t>
            </a:r>
            <a:r>
              <a:rPr lang="ja-JP" altLang="en-US" sz="1400"/>
              <a:t>・・</a:t>
            </a:r>
            <a:endParaRPr lang="en-US" altLang="ja-JP" sz="1400"/>
          </a:p>
          <a:p>
            <a:endParaRPr lang="en-US" altLang="ja-JP" sz="1400"/>
          </a:p>
          <a:p>
            <a:r>
              <a:rPr lang="ja-JP" altLang="ja-JP" sz="1400"/>
              <a:t>履修希望者は</a:t>
            </a:r>
            <a:r>
              <a:rPr lang="en-US" altLang="ja-JP" sz="1400" b="1">
                <a:solidFill>
                  <a:srgbClr val="FF0000"/>
                </a:solidFill>
              </a:rPr>
              <a:t>Oh-o!Meiji</a:t>
            </a:r>
            <a:r>
              <a:rPr lang="ja-JP" altLang="en-US" sz="1400" b="1">
                <a:solidFill>
                  <a:srgbClr val="FF0000"/>
                </a:solidFill>
              </a:rPr>
              <a:t>のアンケートに期限内に回答してください</a:t>
            </a:r>
            <a:r>
              <a:rPr lang="ja-JP" altLang="ja-JP" sz="1400" b="1">
                <a:solidFill>
                  <a:srgbClr val="FF0000"/>
                </a:solidFill>
              </a:rPr>
              <a:t>。</a:t>
            </a:r>
            <a:endParaRPr lang="en-US" altLang="ja-JP" sz="1400" b="1">
              <a:solidFill>
                <a:srgbClr val="FF0000"/>
              </a:solidFill>
            </a:endParaRPr>
          </a:p>
          <a:p>
            <a:endParaRPr lang="en-US" altLang="ja-JP" sz="1400"/>
          </a:p>
          <a:p>
            <a:r>
              <a:rPr lang="ja-JP" altLang="ja-JP" sz="1400"/>
              <a:t>なお履修希望者多数の場合は</a:t>
            </a:r>
            <a:r>
              <a:rPr lang="ja-JP" altLang="en-US" sz="1400"/>
              <a:t>、</a:t>
            </a:r>
            <a:r>
              <a:rPr lang="ja-JP" altLang="ja-JP" sz="1400"/>
              <a:t>新入生が優先となります。必ず履修できるとは限りません。</a:t>
            </a:r>
            <a:endParaRPr lang="ja-JP" altLang="en-US" sz="1400"/>
          </a:p>
        </p:txBody>
      </p:sp>
      <p:sp>
        <p:nvSpPr>
          <p:cNvPr id="41988" name="スライド番号プレースホルダー 3">
            <a:extLst>
              <a:ext uri="{FF2B5EF4-FFF2-40B4-BE49-F238E27FC236}">
                <a16:creationId xmlns:a16="http://schemas.microsoft.com/office/drawing/2014/main" id="{D41B8DD5-FD32-466A-ACFD-4FC171F1BA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733D551-3DD9-4D2E-83A8-CF37D10CD2FE}" type="slidenum">
              <a:rPr lang="ja-JP" altLang="en-US" smtClean="0"/>
              <a:pPr/>
              <a:t>7</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C80A535F-6C12-4415-9A75-114FB77AB332}"/>
              </a:ext>
            </a:extLst>
          </p:cNvPr>
          <p:cNvSpPr>
            <a:spLocks noGrp="1" noRot="1" noChangeAspect="1" noTextEdit="1"/>
          </p:cNvSpPr>
          <p:nvPr>
            <p:ph type="sldImg"/>
          </p:nvPr>
        </p:nvSpPr>
        <p:spPr bwMode="auto">
          <a:xfrm>
            <a:off x="252413" y="1279525"/>
            <a:ext cx="5568950" cy="4178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ー 2">
            <a:extLst>
              <a:ext uri="{FF2B5EF4-FFF2-40B4-BE49-F238E27FC236}">
                <a16:creationId xmlns:a16="http://schemas.microsoft.com/office/drawing/2014/main" id="{0A50655A-ACF7-4662-95BC-FC29570088B1}"/>
              </a:ext>
            </a:extLst>
          </p:cNvPr>
          <p:cNvSpPr>
            <a:spLocks noGrp="1"/>
          </p:cNvSpPr>
          <p:nvPr>
            <p:ph type="body" idx="1"/>
          </p:nvPr>
        </p:nvSpPr>
        <p:spPr bwMode="auto">
          <a:xfrm>
            <a:off x="5942013" y="1279525"/>
            <a:ext cx="3816350" cy="303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z="1400" b="1" dirty="0"/>
              <a:t>【</a:t>
            </a:r>
            <a:r>
              <a:rPr lang="ja-JP" altLang="en-US" sz="1400" b="1" dirty="0"/>
              <a:t>３年秋学期ゼミナールの履修登録</a:t>
            </a:r>
            <a:r>
              <a:rPr lang="en-US" altLang="ja-JP" sz="1400" b="1" dirty="0"/>
              <a:t>】</a:t>
            </a:r>
          </a:p>
          <a:p>
            <a:endParaRPr lang="en-US" altLang="ja-JP" sz="1400" b="1" u="sng" dirty="0"/>
          </a:p>
          <a:p>
            <a:r>
              <a:rPr lang="ja-JP" altLang="ja-JP" sz="1400" b="1" u="sng" dirty="0"/>
              <a:t>電気電子生命学科・機械情報・情報・数学の学科</a:t>
            </a:r>
            <a:r>
              <a:rPr lang="ja-JP" altLang="en-US" sz="1400" b="1" u="sng" dirty="0"/>
              <a:t>所属でゼミ履修条件を満たした</a:t>
            </a:r>
            <a:r>
              <a:rPr lang="ja-JP" altLang="ja-JP" sz="1400" b="1" u="sng" dirty="0"/>
              <a:t>学生は</a:t>
            </a:r>
            <a:r>
              <a:rPr lang="ja-JP" altLang="en-US" sz="1400" b="1" u="sng" dirty="0"/>
              <a:t>、秋学期</a:t>
            </a:r>
            <a:r>
              <a:rPr lang="ja-JP" altLang="ja-JP" sz="1400" b="1" u="sng" dirty="0"/>
              <a:t>ゼミナール</a:t>
            </a:r>
            <a:r>
              <a:rPr lang="ja-JP" altLang="en-US" sz="1400" b="1" u="sng" dirty="0"/>
              <a:t>科目を</a:t>
            </a:r>
            <a:r>
              <a:rPr lang="ja-JP" altLang="ja-JP" sz="1400" b="1" u="sng" dirty="0"/>
              <a:t>担当者未定で登録</a:t>
            </a:r>
            <a:r>
              <a:rPr lang="ja-JP" altLang="en-US" sz="1400" b="1" u="sng" dirty="0"/>
              <a:t>する必要があ</a:t>
            </a:r>
            <a:r>
              <a:rPr lang="ja-JP" altLang="ja-JP" sz="1400" b="1" u="sng" dirty="0"/>
              <a:t>ります。</a:t>
            </a:r>
            <a:endParaRPr lang="en-US" altLang="ja-JP" sz="1400" b="1" u="sng" dirty="0"/>
          </a:p>
          <a:p>
            <a:endParaRPr lang="en-US" altLang="ja-JP" sz="1400" b="1" u="sng" dirty="0"/>
          </a:p>
          <a:p>
            <a:r>
              <a:rPr lang="ja-JP" altLang="ja-JP" sz="1400" b="1" u="sng" dirty="0"/>
              <a:t>毎年質問が来ますので</a:t>
            </a:r>
            <a:r>
              <a:rPr lang="ja-JP" altLang="en-US" sz="1400" b="1" u="sng" dirty="0"/>
              <a:t>、</a:t>
            </a:r>
            <a:r>
              <a:rPr lang="ja-JP" altLang="ja-JP" sz="1400" b="1" u="sng" dirty="0"/>
              <a:t>履修の手引きを見て登録してください。</a:t>
            </a:r>
            <a:endParaRPr lang="ja-JP" altLang="en-US" sz="1400" dirty="0"/>
          </a:p>
        </p:txBody>
      </p:sp>
      <p:sp>
        <p:nvSpPr>
          <p:cNvPr id="44036" name="スライド番号プレースホルダー 3">
            <a:extLst>
              <a:ext uri="{FF2B5EF4-FFF2-40B4-BE49-F238E27FC236}">
                <a16:creationId xmlns:a16="http://schemas.microsoft.com/office/drawing/2014/main" id="{2DBCB2E8-C57F-497D-8574-52AED96B4E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F58FACB-2E83-40E5-9F3E-547AA3463808}" type="slidenum">
              <a:rPr lang="ja-JP" altLang="en-US" smtClean="0"/>
              <a:pPr/>
              <a:t>8</a:t>
            </a:fld>
            <a:endParaRPr lang="ja-JP" altLang="en-US"/>
          </a:p>
        </p:txBody>
      </p:sp>
    </p:spTree>
    <p:extLst>
      <p:ext uri="{BB962C8B-B14F-4D97-AF65-F5344CB8AC3E}">
        <p14:creationId xmlns:p14="http://schemas.microsoft.com/office/powerpoint/2010/main" val="1526379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8497DB64-49DF-49A6-8FFC-3293A53B8388}"/>
              </a:ext>
            </a:extLst>
          </p:cNvPr>
          <p:cNvCxnSpPr/>
          <p:nvPr userDrawn="1"/>
        </p:nvCxnSpPr>
        <p:spPr>
          <a:xfrm>
            <a:off x="338138" y="1924050"/>
            <a:ext cx="6181725"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514350" y="681543"/>
            <a:ext cx="5829300" cy="1102519"/>
          </a:xfrm>
        </p:spPr>
        <p:txBody>
          <a:bodyPr/>
          <a:lstStyle>
            <a:lvl1pPr algn="ctr">
              <a:defRPr sz="1688" b="1">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3" name="サブタイトル 2"/>
          <p:cNvSpPr>
            <a:spLocks noGrp="1"/>
          </p:cNvSpPr>
          <p:nvPr>
            <p:ph type="subTitle" idx="1"/>
          </p:nvPr>
        </p:nvSpPr>
        <p:spPr>
          <a:xfrm>
            <a:off x="1028700" y="2914650"/>
            <a:ext cx="4800600" cy="1314450"/>
          </a:xfrm>
        </p:spPr>
        <p:txBody>
          <a:bodyPr/>
          <a:lstStyle>
            <a:lvl1pPr marL="0" indent="0" algn="ctr">
              <a:buNone/>
              <a:defRPr b="1">
                <a:latin typeface="Meiryo UI" panose="020B0604030504040204" pitchFamily="50" charset="-128"/>
                <a:ea typeface="Meiryo UI" panose="020B0604030504040204" pitchFamily="50" charset="-128"/>
                <a:cs typeface="Meiryo UI" panose="020B0604030504040204" pitchFamily="50" charset="-128"/>
              </a:defRPr>
            </a:lvl1pPr>
            <a:lvl2pPr marL="192881" indent="0" algn="ctr">
              <a:buNone/>
              <a:defRPr/>
            </a:lvl2pPr>
            <a:lvl3pPr marL="385763" indent="0" algn="ctr">
              <a:buNone/>
              <a:defRPr/>
            </a:lvl3pPr>
            <a:lvl4pPr marL="578644" indent="0" algn="ctr">
              <a:buNone/>
              <a:defRPr/>
            </a:lvl4pPr>
            <a:lvl5pPr marL="771525" indent="0" algn="ctr">
              <a:buNone/>
              <a:defRPr/>
            </a:lvl5pPr>
            <a:lvl6pPr marL="964406" indent="0" algn="ctr">
              <a:buNone/>
              <a:defRPr/>
            </a:lvl6pPr>
            <a:lvl7pPr marL="1157288" indent="0" algn="ctr">
              <a:buNone/>
              <a:defRPr/>
            </a:lvl7pPr>
            <a:lvl8pPr marL="1350169" indent="0" algn="ctr">
              <a:buNone/>
              <a:defRPr/>
            </a:lvl8pPr>
            <a:lvl9pPr marL="1543050" indent="0" algn="ctr">
              <a:buNone/>
              <a:defRPr/>
            </a:lvl9pPr>
          </a:lstStyle>
          <a:p>
            <a:r>
              <a:rPr lang="ja-JP" altLang="en-US"/>
              <a:t>マスター サブタイトルの書式設定</a:t>
            </a:r>
          </a:p>
        </p:txBody>
      </p:sp>
      <p:sp>
        <p:nvSpPr>
          <p:cNvPr id="5" name="Rectangle 5">
            <a:extLst>
              <a:ext uri="{FF2B5EF4-FFF2-40B4-BE49-F238E27FC236}">
                <a16:creationId xmlns:a16="http://schemas.microsoft.com/office/drawing/2014/main" id="{C691119D-4347-49F7-8EF2-F620CB5F69B5}"/>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Tree>
    <p:extLst>
      <p:ext uri="{BB962C8B-B14F-4D97-AF65-F5344CB8AC3E}">
        <p14:creationId xmlns:p14="http://schemas.microsoft.com/office/powerpoint/2010/main" val="385870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a:extLst>
              <a:ext uri="{FF2B5EF4-FFF2-40B4-BE49-F238E27FC236}">
                <a16:creationId xmlns:a16="http://schemas.microsoft.com/office/drawing/2014/main" id="{8655B3A2-118A-4FC1-B486-EAE04AB856A7}"/>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
        <p:nvSpPr>
          <p:cNvPr id="5" name="スライド番号プレースホルダー 4">
            <a:extLst>
              <a:ext uri="{FF2B5EF4-FFF2-40B4-BE49-F238E27FC236}">
                <a16:creationId xmlns:a16="http://schemas.microsoft.com/office/drawing/2014/main" id="{C361C6C2-1CAD-4FA8-AF7A-D2DEC6620992}"/>
              </a:ext>
            </a:extLst>
          </p:cNvPr>
          <p:cNvSpPr>
            <a:spLocks noGrp="1"/>
          </p:cNvSpPr>
          <p:nvPr>
            <p:ph type="sldNum" sz="quarter" idx="11"/>
          </p:nvPr>
        </p:nvSpPr>
        <p:spPr>
          <a:xfrm>
            <a:off x="4919663" y="4960938"/>
            <a:ext cx="1600200" cy="149225"/>
          </a:xfrm>
        </p:spPr>
        <p:txBody>
          <a:bodyPr rtlCol="0"/>
          <a:lstStyle>
            <a:lvl1pPr>
              <a:defRPr sz="464">
                <a:solidFill>
                  <a:schemeClr val="tx1"/>
                </a:solidFill>
                <a:latin typeface="Lucida Sans" pitchFamily="34" charset="0"/>
                <a:cs typeface="Lucida Sans" pitchFamily="34" charset="0"/>
              </a:defRPr>
            </a:lvl1pPr>
          </a:lstStyle>
          <a:p>
            <a:pPr>
              <a:defRPr/>
            </a:pPr>
            <a:endParaRPr lang="ja-JP" altLang="en-US"/>
          </a:p>
        </p:txBody>
      </p:sp>
    </p:spTree>
    <p:extLst>
      <p:ext uri="{BB962C8B-B14F-4D97-AF65-F5344CB8AC3E}">
        <p14:creationId xmlns:p14="http://schemas.microsoft.com/office/powerpoint/2010/main" val="101900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841375"/>
            <a:ext cx="5143500" cy="17907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857250" y="2701925"/>
            <a:ext cx="51435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BAEB6DD1-EDBC-4FB1-9417-A7A4F81D628C}"/>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FF92B7F4-C82E-4CF7-AAFD-D3504A41BD65}" type="datetimeFigureOut">
              <a:rPr lang="ja-JP" altLang="en-US"/>
              <a:pPr>
                <a:defRPr/>
              </a:pPr>
              <a:t>2024/4/1</a:t>
            </a:fld>
            <a:endParaRPr lang="ja-JP" altLang="en-US"/>
          </a:p>
        </p:txBody>
      </p:sp>
      <p:sp>
        <p:nvSpPr>
          <p:cNvPr id="5" name="フッター プレースホルダー 4">
            <a:extLst>
              <a:ext uri="{FF2B5EF4-FFF2-40B4-BE49-F238E27FC236}">
                <a16:creationId xmlns:a16="http://schemas.microsoft.com/office/drawing/2014/main" id="{BAC3E406-2D86-4AC6-9694-EC77AD3DCD9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A2B4EF82-0EF3-4A25-B02B-6551BCC7632A}"/>
              </a:ext>
            </a:extLst>
          </p:cNvPr>
          <p:cNvSpPr>
            <a:spLocks noGrp="1"/>
          </p:cNvSpPr>
          <p:nvPr>
            <p:ph type="sldNum" sz="quarter" idx="12"/>
          </p:nvPr>
        </p:nvSpPr>
        <p:spPr/>
        <p:txBody>
          <a:bodyPr/>
          <a:lstStyle>
            <a:lvl1pPr>
              <a:defRPr/>
            </a:lvl1pPr>
          </a:lstStyle>
          <a:p>
            <a:pPr>
              <a:defRPr/>
            </a:pPr>
            <a:fld id="{4D8E144A-3604-49A2-A3D0-3EA7278B66FC}" type="slidenum">
              <a:rPr lang="ja-JP" altLang="en-US"/>
              <a:pPr>
                <a:defRPr/>
              </a:pPr>
              <a:t>‹#›</a:t>
            </a:fld>
            <a:endParaRPr lang="ja-JP" altLang="en-US"/>
          </a:p>
        </p:txBody>
      </p:sp>
    </p:spTree>
    <p:extLst>
      <p:ext uri="{BB962C8B-B14F-4D97-AF65-F5344CB8AC3E}">
        <p14:creationId xmlns:p14="http://schemas.microsoft.com/office/powerpoint/2010/main" val="3579057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A422CF9-CD69-4E5C-9BDD-F68602CA853E}"/>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FD4CEB9A-2270-4169-A28C-CBDD540827AF}" type="datetimeFigureOut">
              <a:rPr lang="ja-JP" altLang="en-US"/>
              <a:pPr>
                <a:defRPr/>
              </a:pPr>
              <a:t>2024/4/1</a:t>
            </a:fld>
            <a:endParaRPr lang="ja-JP" altLang="en-US"/>
          </a:p>
        </p:txBody>
      </p:sp>
      <p:sp>
        <p:nvSpPr>
          <p:cNvPr id="5" name="フッター プレースホルダー 4">
            <a:extLst>
              <a:ext uri="{FF2B5EF4-FFF2-40B4-BE49-F238E27FC236}">
                <a16:creationId xmlns:a16="http://schemas.microsoft.com/office/drawing/2014/main" id="{9BC9393B-F62C-4B9B-BC77-C48EDD1FBFF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03187869-D347-4056-8F8D-20662AC029D0}"/>
              </a:ext>
            </a:extLst>
          </p:cNvPr>
          <p:cNvSpPr>
            <a:spLocks noGrp="1"/>
          </p:cNvSpPr>
          <p:nvPr>
            <p:ph type="sldNum" sz="quarter" idx="12"/>
          </p:nvPr>
        </p:nvSpPr>
        <p:spPr/>
        <p:txBody>
          <a:bodyPr/>
          <a:lstStyle>
            <a:lvl1pPr>
              <a:defRPr/>
            </a:lvl1pPr>
          </a:lstStyle>
          <a:p>
            <a:pPr>
              <a:defRPr/>
            </a:pPr>
            <a:fld id="{6A0616E6-236C-4827-8023-571EF7A8B4D6}" type="slidenum">
              <a:rPr lang="ja-JP" altLang="en-US"/>
              <a:pPr>
                <a:defRPr/>
              </a:pPr>
              <a:t>‹#›</a:t>
            </a:fld>
            <a:endParaRPr lang="ja-JP" altLang="en-US"/>
          </a:p>
        </p:txBody>
      </p:sp>
    </p:spTree>
    <p:extLst>
      <p:ext uri="{BB962C8B-B14F-4D97-AF65-F5344CB8AC3E}">
        <p14:creationId xmlns:p14="http://schemas.microsoft.com/office/powerpoint/2010/main" val="3798835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282700"/>
            <a:ext cx="5915025" cy="2139950"/>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468313" y="3441700"/>
            <a:ext cx="5915025"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A69690A2-B4AB-479B-A6F3-55BD0D67A30B}"/>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4DE1507A-E8C6-4C62-BAA6-73BEDF1A38E6}" type="datetimeFigureOut">
              <a:rPr lang="ja-JP" altLang="en-US"/>
              <a:pPr>
                <a:defRPr/>
              </a:pPr>
              <a:t>2024/4/1</a:t>
            </a:fld>
            <a:endParaRPr lang="ja-JP" altLang="en-US"/>
          </a:p>
        </p:txBody>
      </p:sp>
      <p:sp>
        <p:nvSpPr>
          <p:cNvPr id="5" name="フッター プレースホルダー 4">
            <a:extLst>
              <a:ext uri="{FF2B5EF4-FFF2-40B4-BE49-F238E27FC236}">
                <a16:creationId xmlns:a16="http://schemas.microsoft.com/office/drawing/2014/main" id="{ABDB094C-0DD4-4287-BD6B-D864AD1D3DE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4A43A804-59F6-4C2E-94E7-0A7810C70221}"/>
              </a:ext>
            </a:extLst>
          </p:cNvPr>
          <p:cNvSpPr>
            <a:spLocks noGrp="1"/>
          </p:cNvSpPr>
          <p:nvPr>
            <p:ph type="sldNum" sz="quarter" idx="12"/>
          </p:nvPr>
        </p:nvSpPr>
        <p:spPr/>
        <p:txBody>
          <a:bodyPr/>
          <a:lstStyle>
            <a:lvl1pPr>
              <a:defRPr/>
            </a:lvl1pPr>
          </a:lstStyle>
          <a:p>
            <a:pPr>
              <a:defRPr/>
            </a:pPr>
            <a:fld id="{3872F4BF-BE41-4BD0-BAEC-4270E92B52C3}" type="slidenum">
              <a:rPr lang="ja-JP" altLang="en-US"/>
              <a:pPr>
                <a:defRPr/>
              </a:pPr>
              <a:t>‹#›</a:t>
            </a:fld>
            <a:endParaRPr lang="ja-JP" altLang="en-US"/>
          </a:p>
        </p:txBody>
      </p:sp>
    </p:spTree>
    <p:extLst>
      <p:ext uri="{BB962C8B-B14F-4D97-AF65-F5344CB8AC3E}">
        <p14:creationId xmlns:p14="http://schemas.microsoft.com/office/powerpoint/2010/main" val="1619179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71488" y="1370013"/>
            <a:ext cx="2881312" cy="32623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1370013"/>
            <a:ext cx="2881313" cy="32623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E81B19E7-2EF0-4C17-A99D-2992747B4266}"/>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48A8FF56-0900-4F06-87D9-06AA7A4801A7}" type="datetimeFigureOut">
              <a:rPr lang="ja-JP" altLang="en-US"/>
              <a:pPr>
                <a:defRPr/>
              </a:pPr>
              <a:t>2024/4/1</a:t>
            </a:fld>
            <a:endParaRPr lang="ja-JP" altLang="en-US"/>
          </a:p>
        </p:txBody>
      </p:sp>
      <p:sp>
        <p:nvSpPr>
          <p:cNvPr id="6" name="フッター プレースホルダー 5">
            <a:extLst>
              <a:ext uri="{FF2B5EF4-FFF2-40B4-BE49-F238E27FC236}">
                <a16:creationId xmlns:a16="http://schemas.microsoft.com/office/drawing/2014/main" id="{BCD3E32E-3AA5-48A5-B80E-E97F61C1E07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86924478-DC78-47E5-B104-A27840EAD81D}"/>
              </a:ext>
            </a:extLst>
          </p:cNvPr>
          <p:cNvSpPr>
            <a:spLocks noGrp="1"/>
          </p:cNvSpPr>
          <p:nvPr>
            <p:ph type="sldNum" sz="quarter" idx="12"/>
          </p:nvPr>
        </p:nvSpPr>
        <p:spPr/>
        <p:txBody>
          <a:bodyPr/>
          <a:lstStyle>
            <a:lvl1pPr>
              <a:defRPr/>
            </a:lvl1pPr>
          </a:lstStyle>
          <a:p>
            <a:pPr>
              <a:defRPr/>
            </a:pPr>
            <a:fld id="{4475F43E-BB52-4C0D-A921-2FF237A879CD}" type="slidenum">
              <a:rPr lang="ja-JP" altLang="en-US"/>
              <a:pPr>
                <a:defRPr/>
              </a:pPr>
              <a:t>‹#›</a:t>
            </a:fld>
            <a:endParaRPr lang="ja-JP" altLang="en-US"/>
          </a:p>
        </p:txBody>
      </p:sp>
    </p:spTree>
    <p:extLst>
      <p:ext uri="{BB962C8B-B14F-4D97-AF65-F5344CB8AC3E}">
        <p14:creationId xmlns:p14="http://schemas.microsoft.com/office/powerpoint/2010/main" val="1902473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274638"/>
            <a:ext cx="5915025" cy="993775"/>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473075" y="1260475"/>
            <a:ext cx="2900363"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73075" y="1879600"/>
            <a:ext cx="2900363" cy="276225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71863" y="1260475"/>
            <a:ext cx="29162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71863" y="1879600"/>
            <a:ext cx="2916237" cy="276225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C7221C9E-CEE8-4417-9808-DCCFE485C685}"/>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D1E1067B-CE42-424F-9BC2-DDBF4FA68D45}" type="datetimeFigureOut">
              <a:rPr lang="ja-JP" altLang="en-US"/>
              <a:pPr>
                <a:defRPr/>
              </a:pPr>
              <a:t>2024/4/1</a:t>
            </a:fld>
            <a:endParaRPr lang="ja-JP" altLang="en-US"/>
          </a:p>
        </p:txBody>
      </p:sp>
      <p:sp>
        <p:nvSpPr>
          <p:cNvPr id="8" name="フッター プレースホルダー 7">
            <a:extLst>
              <a:ext uri="{FF2B5EF4-FFF2-40B4-BE49-F238E27FC236}">
                <a16:creationId xmlns:a16="http://schemas.microsoft.com/office/drawing/2014/main" id="{7988E671-7174-4211-8911-ABA699D35FF1}"/>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8">
            <a:extLst>
              <a:ext uri="{FF2B5EF4-FFF2-40B4-BE49-F238E27FC236}">
                <a16:creationId xmlns:a16="http://schemas.microsoft.com/office/drawing/2014/main" id="{7DCC9B8F-1F51-43F8-82CA-97A608C191AF}"/>
              </a:ext>
            </a:extLst>
          </p:cNvPr>
          <p:cNvSpPr>
            <a:spLocks noGrp="1"/>
          </p:cNvSpPr>
          <p:nvPr>
            <p:ph type="sldNum" sz="quarter" idx="12"/>
          </p:nvPr>
        </p:nvSpPr>
        <p:spPr/>
        <p:txBody>
          <a:bodyPr/>
          <a:lstStyle>
            <a:lvl1pPr>
              <a:defRPr/>
            </a:lvl1pPr>
          </a:lstStyle>
          <a:p>
            <a:pPr>
              <a:defRPr/>
            </a:pPr>
            <a:fld id="{53A75A02-0A01-44ED-8AAF-9F0E65D6CB50}" type="slidenum">
              <a:rPr lang="ja-JP" altLang="en-US"/>
              <a:pPr>
                <a:defRPr/>
              </a:pPr>
              <a:t>‹#›</a:t>
            </a:fld>
            <a:endParaRPr lang="ja-JP" altLang="en-US"/>
          </a:p>
        </p:txBody>
      </p:sp>
    </p:spTree>
    <p:extLst>
      <p:ext uri="{BB962C8B-B14F-4D97-AF65-F5344CB8AC3E}">
        <p14:creationId xmlns:p14="http://schemas.microsoft.com/office/powerpoint/2010/main" val="884261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32CC7CE0-113A-4770-B523-48D3CA1A0BEC}"/>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27B4B2D3-780A-4C44-813E-413E17CD2F5F}" type="datetimeFigureOut">
              <a:rPr lang="ja-JP" altLang="en-US"/>
              <a:pPr>
                <a:defRPr/>
              </a:pPr>
              <a:t>2024/4/1</a:t>
            </a:fld>
            <a:endParaRPr lang="ja-JP" altLang="en-US"/>
          </a:p>
        </p:txBody>
      </p:sp>
      <p:sp>
        <p:nvSpPr>
          <p:cNvPr id="4" name="フッター プレースホルダー 3">
            <a:extLst>
              <a:ext uri="{FF2B5EF4-FFF2-40B4-BE49-F238E27FC236}">
                <a16:creationId xmlns:a16="http://schemas.microsoft.com/office/drawing/2014/main" id="{D57D38E7-B2FC-4829-8778-61F15D1A9C82}"/>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30B19707-0473-4712-8119-50C1382C751A}"/>
              </a:ext>
            </a:extLst>
          </p:cNvPr>
          <p:cNvSpPr>
            <a:spLocks noGrp="1"/>
          </p:cNvSpPr>
          <p:nvPr>
            <p:ph type="sldNum" sz="quarter" idx="12"/>
          </p:nvPr>
        </p:nvSpPr>
        <p:spPr/>
        <p:txBody>
          <a:bodyPr/>
          <a:lstStyle>
            <a:lvl1pPr>
              <a:defRPr/>
            </a:lvl1pPr>
          </a:lstStyle>
          <a:p>
            <a:pPr>
              <a:defRPr/>
            </a:pPr>
            <a:fld id="{53A01CC2-34EC-4289-A7CD-C7218A3E76FD}" type="slidenum">
              <a:rPr lang="ja-JP" altLang="en-US"/>
              <a:pPr>
                <a:defRPr/>
              </a:pPr>
              <a:t>‹#›</a:t>
            </a:fld>
            <a:endParaRPr lang="ja-JP" altLang="en-US"/>
          </a:p>
        </p:txBody>
      </p:sp>
    </p:spTree>
    <p:extLst>
      <p:ext uri="{BB962C8B-B14F-4D97-AF65-F5344CB8AC3E}">
        <p14:creationId xmlns:p14="http://schemas.microsoft.com/office/powerpoint/2010/main" val="14361876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55869C8-C562-4219-9239-173F0458EEE6}"/>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F3470AC2-DF24-492D-B0D8-0B99E19CEE5B}" type="datetimeFigureOut">
              <a:rPr lang="ja-JP" altLang="en-US"/>
              <a:pPr>
                <a:defRPr/>
              </a:pPr>
              <a:t>2024/4/1</a:t>
            </a:fld>
            <a:endParaRPr lang="ja-JP" altLang="en-US"/>
          </a:p>
        </p:txBody>
      </p:sp>
      <p:sp>
        <p:nvSpPr>
          <p:cNvPr id="3" name="フッター プレースホルダー 2">
            <a:extLst>
              <a:ext uri="{FF2B5EF4-FFF2-40B4-BE49-F238E27FC236}">
                <a16:creationId xmlns:a16="http://schemas.microsoft.com/office/drawing/2014/main" id="{E500F1C9-B240-44B1-A707-CBC5CEC1E12E}"/>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3">
            <a:extLst>
              <a:ext uri="{FF2B5EF4-FFF2-40B4-BE49-F238E27FC236}">
                <a16:creationId xmlns:a16="http://schemas.microsoft.com/office/drawing/2014/main" id="{3EFC3621-647F-4984-8F91-B5F30E959E67}"/>
              </a:ext>
            </a:extLst>
          </p:cNvPr>
          <p:cNvSpPr>
            <a:spLocks noGrp="1"/>
          </p:cNvSpPr>
          <p:nvPr>
            <p:ph type="sldNum" sz="quarter" idx="12"/>
          </p:nvPr>
        </p:nvSpPr>
        <p:spPr/>
        <p:txBody>
          <a:bodyPr/>
          <a:lstStyle>
            <a:lvl1pPr>
              <a:defRPr/>
            </a:lvl1pPr>
          </a:lstStyle>
          <a:p>
            <a:pPr>
              <a:defRPr/>
            </a:pPr>
            <a:fld id="{204DF34F-1636-49F6-AFA6-444F5BB2DB6E}" type="slidenum">
              <a:rPr lang="ja-JP" altLang="en-US"/>
              <a:pPr>
                <a:defRPr/>
              </a:pPr>
              <a:t>‹#›</a:t>
            </a:fld>
            <a:endParaRPr lang="ja-JP" altLang="en-US"/>
          </a:p>
        </p:txBody>
      </p:sp>
    </p:spTree>
    <p:extLst>
      <p:ext uri="{BB962C8B-B14F-4D97-AF65-F5344CB8AC3E}">
        <p14:creationId xmlns:p14="http://schemas.microsoft.com/office/powerpoint/2010/main" val="3177709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342900"/>
            <a:ext cx="2211388" cy="120015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2916238" y="741363"/>
            <a:ext cx="3471862"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73075" y="1543050"/>
            <a:ext cx="2211388"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7BDBF580-AFE6-4A4C-A57D-295CE0BB8014}"/>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E66F7C48-322C-44DA-8650-7A72BF0CA902}" type="datetimeFigureOut">
              <a:rPr lang="ja-JP" altLang="en-US"/>
              <a:pPr>
                <a:defRPr/>
              </a:pPr>
              <a:t>2024/4/1</a:t>
            </a:fld>
            <a:endParaRPr lang="ja-JP" altLang="en-US"/>
          </a:p>
        </p:txBody>
      </p:sp>
      <p:sp>
        <p:nvSpPr>
          <p:cNvPr id="6" name="フッター プレースホルダー 5">
            <a:extLst>
              <a:ext uri="{FF2B5EF4-FFF2-40B4-BE49-F238E27FC236}">
                <a16:creationId xmlns:a16="http://schemas.microsoft.com/office/drawing/2014/main" id="{F36749D2-A35F-4E93-9625-9FD6A7241F95}"/>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CC65ADF2-48E4-4D16-BAB6-63273BCB795B}"/>
              </a:ext>
            </a:extLst>
          </p:cNvPr>
          <p:cNvSpPr>
            <a:spLocks noGrp="1"/>
          </p:cNvSpPr>
          <p:nvPr>
            <p:ph type="sldNum" sz="quarter" idx="12"/>
          </p:nvPr>
        </p:nvSpPr>
        <p:spPr/>
        <p:txBody>
          <a:bodyPr/>
          <a:lstStyle>
            <a:lvl1pPr>
              <a:defRPr/>
            </a:lvl1pPr>
          </a:lstStyle>
          <a:p>
            <a:pPr>
              <a:defRPr/>
            </a:pPr>
            <a:fld id="{373865E6-69A3-4895-BB2B-B0AAADEA4330}" type="slidenum">
              <a:rPr lang="ja-JP" altLang="en-US"/>
              <a:pPr>
                <a:defRPr/>
              </a:pPr>
              <a:t>‹#›</a:t>
            </a:fld>
            <a:endParaRPr lang="ja-JP" altLang="en-US"/>
          </a:p>
        </p:txBody>
      </p:sp>
    </p:spTree>
    <p:extLst>
      <p:ext uri="{BB962C8B-B14F-4D97-AF65-F5344CB8AC3E}">
        <p14:creationId xmlns:p14="http://schemas.microsoft.com/office/powerpoint/2010/main" val="2660035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342900"/>
            <a:ext cx="2211388" cy="120015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2916238" y="741363"/>
            <a:ext cx="3471862" cy="36544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473075" y="1543050"/>
            <a:ext cx="2211388"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8886F33A-68C3-4D4B-BB82-2E860CC2D452}"/>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8D824197-D582-407D-AD49-C9ADC64AB1D3}" type="datetimeFigureOut">
              <a:rPr lang="ja-JP" altLang="en-US"/>
              <a:pPr>
                <a:defRPr/>
              </a:pPr>
              <a:t>2024/4/1</a:t>
            </a:fld>
            <a:endParaRPr lang="ja-JP" altLang="en-US"/>
          </a:p>
        </p:txBody>
      </p:sp>
      <p:sp>
        <p:nvSpPr>
          <p:cNvPr id="6" name="フッター プレースホルダー 5">
            <a:extLst>
              <a:ext uri="{FF2B5EF4-FFF2-40B4-BE49-F238E27FC236}">
                <a16:creationId xmlns:a16="http://schemas.microsoft.com/office/drawing/2014/main" id="{B89956DE-0BAC-4AD9-A771-2567CD3812C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7DC4ED49-5338-489A-B272-D2C0B3EB5991}"/>
              </a:ext>
            </a:extLst>
          </p:cNvPr>
          <p:cNvSpPr>
            <a:spLocks noGrp="1"/>
          </p:cNvSpPr>
          <p:nvPr>
            <p:ph type="sldNum" sz="quarter" idx="12"/>
          </p:nvPr>
        </p:nvSpPr>
        <p:spPr/>
        <p:txBody>
          <a:bodyPr/>
          <a:lstStyle>
            <a:lvl1pPr>
              <a:defRPr/>
            </a:lvl1pPr>
          </a:lstStyle>
          <a:p>
            <a:pPr>
              <a:defRPr/>
            </a:pPr>
            <a:fld id="{FE85C429-89AB-401B-8AAC-12E64446CCF6}" type="slidenum">
              <a:rPr lang="ja-JP" altLang="en-US"/>
              <a:pPr>
                <a:defRPr/>
              </a:pPr>
              <a:t>‹#›</a:t>
            </a:fld>
            <a:endParaRPr lang="ja-JP" altLang="en-US"/>
          </a:p>
        </p:txBody>
      </p:sp>
    </p:spTree>
    <p:extLst>
      <p:ext uri="{BB962C8B-B14F-4D97-AF65-F5344CB8AC3E}">
        <p14:creationId xmlns:p14="http://schemas.microsoft.com/office/powerpoint/2010/main" val="855651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5">
            <a:extLst>
              <a:ext uri="{FF2B5EF4-FFF2-40B4-BE49-F238E27FC236}">
                <a16:creationId xmlns:a16="http://schemas.microsoft.com/office/drawing/2014/main" id="{A1EECF81-43C8-47C0-A816-BAF85C4A4355}"/>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Tree>
    <p:extLst>
      <p:ext uri="{BB962C8B-B14F-4D97-AF65-F5344CB8AC3E}">
        <p14:creationId xmlns:p14="http://schemas.microsoft.com/office/powerpoint/2010/main" val="6976236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CC7AE981-27DD-4990-B891-BA56C46263EE}"/>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0AEDE9E1-0C93-474E-BE31-74AA091DA385}" type="datetimeFigureOut">
              <a:rPr lang="ja-JP" altLang="en-US"/>
              <a:pPr>
                <a:defRPr/>
              </a:pPr>
              <a:t>2024/4/1</a:t>
            </a:fld>
            <a:endParaRPr lang="ja-JP" altLang="en-US"/>
          </a:p>
        </p:txBody>
      </p:sp>
      <p:sp>
        <p:nvSpPr>
          <p:cNvPr id="5" name="フッター プレースホルダー 4">
            <a:extLst>
              <a:ext uri="{FF2B5EF4-FFF2-40B4-BE49-F238E27FC236}">
                <a16:creationId xmlns:a16="http://schemas.microsoft.com/office/drawing/2014/main" id="{0689998D-F168-4287-BC09-6DBA8EEFF0E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A0078F06-088C-4343-91C0-C8A0CFBA5083}"/>
              </a:ext>
            </a:extLst>
          </p:cNvPr>
          <p:cNvSpPr>
            <a:spLocks noGrp="1"/>
          </p:cNvSpPr>
          <p:nvPr>
            <p:ph type="sldNum" sz="quarter" idx="12"/>
          </p:nvPr>
        </p:nvSpPr>
        <p:spPr/>
        <p:txBody>
          <a:bodyPr/>
          <a:lstStyle>
            <a:lvl1pPr>
              <a:defRPr/>
            </a:lvl1pPr>
          </a:lstStyle>
          <a:p>
            <a:pPr>
              <a:defRPr/>
            </a:pPr>
            <a:fld id="{5E13C936-08A0-48A8-ABFD-1CA354AB766F}" type="slidenum">
              <a:rPr lang="ja-JP" altLang="en-US"/>
              <a:pPr>
                <a:defRPr/>
              </a:pPr>
              <a:t>‹#›</a:t>
            </a:fld>
            <a:endParaRPr lang="ja-JP" altLang="en-US"/>
          </a:p>
        </p:txBody>
      </p:sp>
    </p:spTree>
    <p:extLst>
      <p:ext uri="{BB962C8B-B14F-4D97-AF65-F5344CB8AC3E}">
        <p14:creationId xmlns:p14="http://schemas.microsoft.com/office/powerpoint/2010/main" val="38311850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274638"/>
            <a:ext cx="1477963" cy="435768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71488" y="274638"/>
            <a:ext cx="4284662" cy="435768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1E0B94AE-DD32-4842-8B39-3135E02DC875}"/>
              </a:ext>
            </a:extLst>
          </p:cNvPr>
          <p:cNvSpPr>
            <a:spLocks noGrp="1"/>
          </p:cNvSpPr>
          <p:nvPr>
            <p:ph type="dt" sz="half" idx="10"/>
          </p:nvPr>
        </p:nvSpPr>
        <p:spPr>
          <a:xfrm>
            <a:off x="471488" y="4767263"/>
            <a:ext cx="1543050" cy="274637"/>
          </a:xfrm>
          <a:prstGeom prst="rect">
            <a:avLst/>
          </a:prstGeom>
        </p:spPr>
        <p:txBody>
          <a:bodyPr/>
          <a:lstStyle>
            <a:lvl1pPr>
              <a:defRPr/>
            </a:lvl1pPr>
          </a:lstStyle>
          <a:p>
            <a:pPr>
              <a:defRPr/>
            </a:pPr>
            <a:fld id="{F64BEAC4-4C9D-44CF-AA39-36BBC0740924}" type="datetimeFigureOut">
              <a:rPr lang="ja-JP" altLang="en-US"/>
              <a:pPr>
                <a:defRPr/>
              </a:pPr>
              <a:t>2024/4/1</a:t>
            </a:fld>
            <a:endParaRPr lang="ja-JP" altLang="en-US"/>
          </a:p>
        </p:txBody>
      </p:sp>
      <p:sp>
        <p:nvSpPr>
          <p:cNvPr id="5" name="フッター プレースホルダー 4">
            <a:extLst>
              <a:ext uri="{FF2B5EF4-FFF2-40B4-BE49-F238E27FC236}">
                <a16:creationId xmlns:a16="http://schemas.microsoft.com/office/drawing/2014/main" id="{29CF2A7E-0F13-44A7-A0DD-39D9DF3F940A}"/>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3D26A9A-35F5-4A67-91C8-15715D542F49}"/>
              </a:ext>
            </a:extLst>
          </p:cNvPr>
          <p:cNvSpPr>
            <a:spLocks noGrp="1"/>
          </p:cNvSpPr>
          <p:nvPr>
            <p:ph type="sldNum" sz="quarter" idx="12"/>
          </p:nvPr>
        </p:nvSpPr>
        <p:spPr/>
        <p:txBody>
          <a:bodyPr/>
          <a:lstStyle>
            <a:lvl1pPr>
              <a:defRPr/>
            </a:lvl1pPr>
          </a:lstStyle>
          <a:p>
            <a:pPr>
              <a:defRPr/>
            </a:pPr>
            <a:fld id="{8741A2A9-A3C0-4FDB-9A2C-53398D46411A}" type="slidenum">
              <a:rPr lang="ja-JP" altLang="en-US"/>
              <a:pPr>
                <a:defRPr/>
              </a:pPr>
              <a:t>‹#›</a:t>
            </a:fld>
            <a:endParaRPr lang="ja-JP" altLang="en-US"/>
          </a:p>
        </p:txBody>
      </p:sp>
    </p:spTree>
    <p:extLst>
      <p:ext uri="{BB962C8B-B14F-4D97-AF65-F5344CB8AC3E}">
        <p14:creationId xmlns:p14="http://schemas.microsoft.com/office/powerpoint/2010/main" val="333875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3305177"/>
            <a:ext cx="5829300" cy="1021556"/>
          </a:xfrm>
        </p:spPr>
        <p:txBody>
          <a:bodyPr anchor="t"/>
          <a:lstStyle>
            <a:lvl1pPr algn="l">
              <a:defRPr sz="1688"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826" y="2180035"/>
            <a:ext cx="5829300" cy="1125140"/>
          </a:xfrm>
        </p:spPr>
        <p:txBody>
          <a:bodyPr anchor="b"/>
          <a:lstStyle>
            <a:lvl1pPr marL="0" indent="0">
              <a:buNone/>
              <a:defRPr sz="844"/>
            </a:lvl1pPr>
            <a:lvl2pPr marL="192881" indent="0">
              <a:buNone/>
              <a:defRPr sz="760"/>
            </a:lvl2pPr>
            <a:lvl3pPr marL="385763" indent="0">
              <a:buNone/>
              <a:defRPr sz="675"/>
            </a:lvl3pPr>
            <a:lvl4pPr marL="578644" indent="0">
              <a:buNone/>
              <a:defRPr sz="591"/>
            </a:lvl4pPr>
            <a:lvl5pPr marL="771525" indent="0">
              <a:buNone/>
              <a:defRPr sz="591"/>
            </a:lvl5pPr>
            <a:lvl6pPr marL="964406" indent="0">
              <a:buNone/>
              <a:defRPr sz="591"/>
            </a:lvl6pPr>
            <a:lvl7pPr marL="1157288" indent="0">
              <a:buNone/>
              <a:defRPr sz="591"/>
            </a:lvl7pPr>
            <a:lvl8pPr marL="1350169" indent="0">
              <a:buNone/>
              <a:defRPr sz="591"/>
            </a:lvl8pPr>
            <a:lvl9pPr marL="1543050" indent="0">
              <a:buNone/>
              <a:defRPr sz="591"/>
            </a:lvl9pPr>
          </a:lstStyle>
          <a:p>
            <a:pPr lvl="0"/>
            <a:r>
              <a:rPr lang="ja-JP" altLang="en-US"/>
              <a:t>マスター テキストの書式設定</a:t>
            </a:r>
          </a:p>
        </p:txBody>
      </p:sp>
      <p:sp>
        <p:nvSpPr>
          <p:cNvPr id="4" name="Rectangle 5">
            <a:extLst>
              <a:ext uri="{FF2B5EF4-FFF2-40B4-BE49-F238E27FC236}">
                <a16:creationId xmlns:a16="http://schemas.microsoft.com/office/drawing/2014/main" id="{19400F61-4D4D-4E62-80B3-819C09917556}"/>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
        <p:nvSpPr>
          <p:cNvPr id="5" name="スライド番号プレースホルダー 4">
            <a:extLst>
              <a:ext uri="{FF2B5EF4-FFF2-40B4-BE49-F238E27FC236}">
                <a16:creationId xmlns:a16="http://schemas.microsoft.com/office/drawing/2014/main" id="{9235FF26-222A-4B56-96FD-D465823C1C86}"/>
              </a:ext>
            </a:extLst>
          </p:cNvPr>
          <p:cNvSpPr>
            <a:spLocks noGrp="1"/>
          </p:cNvSpPr>
          <p:nvPr>
            <p:ph type="sldNum" sz="quarter" idx="11"/>
          </p:nvPr>
        </p:nvSpPr>
        <p:spPr>
          <a:xfrm>
            <a:off x="4919663" y="4960938"/>
            <a:ext cx="1600200" cy="149225"/>
          </a:xfrm>
        </p:spPr>
        <p:txBody>
          <a:bodyPr rtlCol="0"/>
          <a:lstStyle>
            <a:lvl1pPr>
              <a:defRPr sz="464" b="1">
                <a:solidFill>
                  <a:schemeClr val="tx1"/>
                </a:solidFill>
                <a:latin typeface="Lucida Sans" pitchFamily="34" charset="0"/>
                <a:cs typeface="Lucida Sans" pitchFamily="34" charset="0"/>
              </a:defRPr>
            </a:lvl1pPr>
          </a:lstStyle>
          <a:p>
            <a:pPr>
              <a:defRPr/>
            </a:pPr>
            <a:endParaRPr lang="ja-JP" altLang="en-US"/>
          </a:p>
        </p:txBody>
      </p:sp>
    </p:spTree>
    <p:extLst>
      <p:ext uri="{BB962C8B-B14F-4D97-AF65-F5344CB8AC3E}">
        <p14:creationId xmlns:p14="http://schemas.microsoft.com/office/powerpoint/2010/main" val="275138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1" y="519115"/>
            <a:ext cx="3060823" cy="4374356"/>
          </a:xfrm>
        </p:spPr>
        <p:txBody>
          <a:bodyPr/>
          <a:lstStyle>
            <a:lvl1pPr>
              <a:defRPr sz="1181"/>
            </a:lvl1pPr>
            <a:lvl2pPr>
              <a:defRPr sz="1013"/>
            </a:lvl2pPr>
            <a:lvl3pPr>
              <a:defRPr sz="844"/>
            </a:lvl3pPr>
            <a:lvl4pPr>
              <a:defRPr sz="760"/>
            </a:lvl4pPr>
            <a:lvl5pPr>
              <a:defRPr sz="760"/>
            </a:lvl5pPr>
            <a:lvl6pPr>
              <a:defRPr sz="760"/>
            </a:lvl6pPr>
            <a:lvl7pPr>
              <a:defRPr sz="760"/>
            </a:lvl7pPr>
            <a:lvl8pPr>
              <a:defRPr sz="760"/>
            </a:lvl8pPr>
            <a:lvl9pPr>
              <a:defRPr sz="76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9231" y="519115"/>
            <a:ext cx="3060822" cy="4374356"/>
          </a:xfrm>
        </p:spPr>
        <p:txBody>
          <a:bodyPr/>
          <a:lstStyle>
            <a:lvl1pPr>
              <a:defRPr sz="1181"/>
            </a:lvl1pPr>
            <a:lvl2pPr>
              <a:defRPr sz="1013"/>
            </a:lvl2pPr>
            <a:lvl3pPr>
              <a:defRPr sz="844"/>
            </a:lvl3pPr>
            <a:lvl4pPr>
              <a:defRPr sz="760"/>
            </a:lvl4pPr>
            <a:lvl5pPr>
              <a:defRPr sz="760"/>
            </a:lvl5pPr>
            <a:lvl6pPr>
              <a:defRPr sz="760"/>
            </a:lvl6pPr>
            <a:lvl7pPr>
              <a:defRPr sz="760"/>
            </a:lvl7pPr>
            <a:lvl8pPr>
              <a:defRPr sz="760"/>
            </a:lvl8pPr>
            <a:lvl9pPr>
              <a:defRPr sz="76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a:extLst>
              <a:ext uri="{FF2B5EF4-FFF2-40B4-BE49-F238E27FC236}">
                <a16:creationId xmlns:a16="http://schemas.microsoft.com/office/drawing/2014/main" id="{12458985-9ECC-469C-B35F-AEDD0848D5D9}"/>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
        <p:nvSpPr>
          <p:cNvPr id="6" name="スライド番号プレースホルダー 4">
            <a:extLst>
              <a:ext uri="{FF2B5EF4-FFF2-40B4-BE49-F238E27FC236}">
                <a16:creationId xmlns:a16="http://schemas.microsoft.com/office/drawing/2014/main" id="{001922DE-EFBF-4BFF-87FA-DE1C74733C51}"/>
              </a:ext>
            </a:extLst>
          </p:cNvPr>
          <p:cNvSpPr>
            <a:spLocks noGrp="1"/>
          </p:cNvSpPr>
          <p:nvPr>
            <p:ph type="sldNum" sz="quarter" idx="11"/>
          </p:nvPr>
        </p:nvSpPr>
        <p:spPr>
          <a:xfrm>
            <a:off x="4919663" y="4960938"/>
            <a:ext cx="1600200" cy="149225"/>
          </a:xfrm>
        </p:spPr>
        <p:txBody>
          <a:bodyPr rtlCol="0"/>
          <a:lstStyle>
            <a:lvl1pPr>
              <a:defRPr sz="464">
                <a:solidFill>
                  <a:schemeClr val="tx1"/>
                </a:solidFill>
                <a:latin typeface="Lucida Sans" pitchFamily="34" charset="0"/>
                <a:cs typeface="Lucida Sans" pitchFamily="34" charset="0"/>
              </a:defRPr>
            </a:lvl1pPr>
          </a:lstStyle>
          <a:p>
            <a:pPr>
              <a:defRPr/>
            </a:pPr>
            <a:endParaRPr lang="ja-JP" altLang="en-US"/>
          </a:p>
        </p:txBody>
      </p:sp>
    </p:spTree>
    <p:extLst>
      <p:ext uri="{BB962C8B-B14F-4D97-AF65-F5344CB8AC3E}">
        <p14:creationId xmlns:p14="http://schemas.microsoft.com/office/powerpoint/2010/main" val="360255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97966"/>
            <a:ext cx="6172200" cy="36755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1151335"/>
            <a:ext cx="3030050" cy="479822"/>
          </a:xfrm>
        </p:spPr>
        <p:txBody>
          <a:bodyPr anchor="b"/>
          <a:lstStyle>
            <a:lvl1pPr marL="0" indent="0">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1631156"/>
            <a:ext cx="3030050" cy="2963466"/>
          </a:xfrm>
        </p:spPr>
        <p:txBody>
          <a:bodyPr/>
          <a:lstStyle>
            <a:lvl1pPr>
              <a:defRPr sz="1013"/>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954" y="1151335"/>
            <a:ext cx="3031148" cy="479822"/>
          </a:xfrm>
        </p:spPr>
        <p:txBody>
          <a:bodyPr anchor="b"/>
          <a:lstStyle>
            <a:lvl1pPr marL="0" indent="0">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954" y="1631156"/>
            <a:ext cx="3031148" cy="2963466"/>
          </a:xfrm>
        </p:spPr>
        <p:txBody>
          <a:bodyPr/>
          <a:lstStyle>
            <a:lvl1pPr>
              <a:defRPr sz="1013"/>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a:extLst>
              <a:ext uri="{FF2B5EF4-FFF2-40B4-BE49-F238E27FC236}">
                <a16:creationId xmlns:a16="http://schemas.microsoft.com/office/drawing/2014/main" id="{369B6A90-38D4-4B77-853A-3DDF0536FD3A}"/>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
        <p:nvSpPr>
          <p:cNvPr id="8" name="スライド番号プレースホルダー 4">
            <a:extLst>
              <a:ext uri="{FF2B5EF4-FFF2-40B4-BE49-F238E27FC236}">
                <a16:creationId xmlns:a16="http://schemas.microsoft.com/office/drawing/2014/main" id="{2E7DA960-A8AB-4ADE-8B56-13C9ED649FE4}"/>
              </a:ext>
            </a:extLst>
          </p:cNvPr>
          <p:cNvSpPr>
            <a:spLocks noGrp="1"/>
          </p:cNvSpPr>
          <p:nvPr>
            <p:ph type="sldNum" sz="quarter" idx="11"/>
          </p:nvPr>
        </p:nvSpPr>
        <p:spPr>
          <a:xfrm>
            <a:off x="4919663" y="4960938"/>
            <a:ext cx="1600200" cy="149225"/>
          </a:xfrm>
        </p:spPr>
        <p:txBody>
          <a:bodyPr rtlCol="0"/>
          <a:lstStyle>
            <a:lvl1pPr>
              <a:defRPr sz="464">
                <a:solidFill>
                  <a:schemeClr val="tx1"/>
                </a:solidFill>
                <a:latin typeface="Lucida Sans" pitchFamily="34" charset="0"/>
                <a:cs typeface="Lucida Sans" pitchFamily="34" charset="0"/>
              </a:defRPr>
            </a:lvl1pPr>
          </a:lstStyle>
          <a:p>
            <a:pPr>
              <a:defRPr/>
            </a:pPr>
            <a:endParaRPr lang="ja-JP" altLang="en-US"/>
          </a:p>
        </p:txBody>
      </p:sp>
    </p:spTree>
    <p:extLst>
      <p:ext uri="{BB962C8B-B14F-4D97-AF65-F5344CB8AC3E}">
        <p14:creationId xmlns:p14="http://schemas.microsoft.com/office/powerpoint/2010/main" val="279530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5">
            <a:extLst>
              <a:ext uri="{FF2B5EF4-FFF2-40B4-BE49-F238E27FC236}">
                <a16:creationId xmlns:a16="http://schemas.microsoft.com/office/drawing/2014/main" id="{8E361658-3D82-4C96-9E53-B7B70169C264}"/>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
        <p:nvSpPr>
          <p:cNvPr id="4" name="スライド番号プレースホルダー 4">
            <a:extLst>
              <a:ext uri="{FF2B5EF4-FFF2-40B4-BE49-F238E27FC236}">
                <a16:creationId xmlns:a16="http://schemas.microsoft.com/office/drawing/2014/main" id="{9FAC9123-749D-4EBF-AD71-5DE3DE206AAA}"/>
              </a:ext>
            </a:extLst>
          </p:cNvPr>
          <p:cNvSpPr>
            <a:spLocks noGrp="1"/>
          </p:cNvSpPr>
          <p:nvPr>
            <p:ph type="sldNum" sz="quarter" idx="11"/>
          </p:nvPr>
        </p:nvSpPr>
        <p:spPr>
          <a:xfrm>
            <a:off x="4919663" y="4960938"/>
            <a:ext cx="1600200" cy="149225"/>
          </a:xfrm>
        </p:spPr>
        <p:txBody>
          <a:bodyPr rtlCol="0"/>
          <a:lstStyle>
            <a:lvl1pPr>
              <a:defRPr sz="464">
                <a:solidFill>
                  <a:schemeClr val="tx1"/>
                </a:solidFill>
                <a:latin typeface="Lucida Sans" pitchFamily="34" charset="0"/>
                <a:cs typeface="Lucida Sans" pitchFamily="34" charset="0"/>
              </a:defRPr>
            </a:lvl1pPr>
          </a:lstStyle>
          <a:p>
            <a:pPr>
              <a:defRPr/>
            </a:pPr>
            <a:endParaRPr lang="ja-JP" altLang="en-US"/>
          </a:p>
        </p:txBody>
      </p:sp>
    </p:spTree>
    <p:extLst>
      <p:ext uri="{BB962C8B-B14F-4D97-AF65-F5344CB8AC3E}">
        <p14:creationId xmlns:p14="http://schemas.microsoft.com/office/powerpoint/2010/main" val="2703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7047AE7B-617F-4559-974F-14C3E8ADC5F8}"/>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
        <p:nvSpPr>
          <p:cNvPr id="3" name="スライド番号プレースホルダー 4">
            <a:extLst>
              <a:ext uri="{FF2B5EF4-FFF2-40B4-BE49-F238E27FC236}">
                <a16:creationId xmlns:a16="http://schemas.microsoft.com/office/drawing/2014/main" id="{CCA9B6EE-19BB-41E9-8490-FAA6EBA82F35}"/>
              </a:ext>
            </a:extLst>
          </p:cNvPr>
          <p:cNvSpPr>
            <a:spLocks noGrp="1"/>
          </p:cNvSpPr>
          <p:nvPr>
            <p:ph type="sldNum" sz="quarter" idx="11"/>
          </p:nvPr>
        </p:nvSpPr>
        <p:spPr>
          <a:xfrm>
            <a:off x="4919663" y="4960938"/>
            <a:ext cx="1600200" cy="149225"/>
          </a:xfrm>
        </p:spPr>
        <p:txBody>
          <a:bodyPr rtlCol="0"/>
          <a:lstStyle>
            <a:lvl1pPr>
              <a:defRPr sz="464">
                <a:solidFill>
                  <a:schemeClr val="tx1"/>
                </a:solidFill>
                <a:latin typeface="Lucida Sans" pitchFamily="34" charset="0"/>
                <a:cs typeface="Lucida Sans" pitchFamily="34" charset="0"/>
              </a:defRPr>
            </a:lvl1pPr>
          </a:lstStyle>
          <a:p>
            <a:pPr>
              <a:defRPr/>
            </a:pPr>
            <a:endParaRPr lang="ja-JP" altLang="en-US"/>
          </a:p>
        </p:txBody>
      </p:sp>
    </p:spTree>
    <p:extLst>
      <p:ext uri="{BB962C8B-B14F-4D97-AF65-F5344CB8AC3E}">
        <p14:creationId xmlns:p14="http://schemas.microsoft.com/office/powerpoint/2010/main" val="114179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141480"/>
            <a:ext cx="5478981" cy="324036"/>
          </a:xfrm>
        </p:spPr>
        <p:txBody>
          <a:bodyPr anchor="b"/>
          <a:lstStyle>
            <a:lvl1pPr algn="l">
              <a:defRPr sz="1013" b="1"/>
            </a:lvl1pPr>
          </a:lstStyle>
          <a:p>
            <a:r>
              <a:rPr lang="ja-JP" altLang="en-US" dirty="0"/>
              <a:t>マスター タイトルの書式設定</a:t>
            </a:r>
          </a:p>
        </p:txBody>
      </p:sp>
      <p:sp>
        <p:nvSpPr>
          <p:cNvPr id="3" name="コンテンツ プレースホルダー 2"/>
          <p:cNvSpPr>
            <a:spLocks noGrp="1"/>
          </p:cNvSpPr>
          <p:nvPr>
            <p:ph idx="1"/>
          </p:nvPr>
        </p:nvSpPr>
        <p:spPr>
          <a:xfrm>
            <a:off x="2681655" y="573529"/>
            <a:ext cx="3833446" cy="4021094"/>
          </a:xfrm>
        </p:spPr>
        <p:txBody>
          <a:bodyPr/>
          <a:lstStyle>
            <a:lvl1pPr>
              <a:defRPr sz="1181"/>
            </a:lvl1pPr>
            <a:lvl2pPr>
              <a:defRPr sz="1013"/>
            </a:lvl2pPr>
            <a:lvl3pPr>
              <a:defRPr sz="844"/>
            </a:lvl3pPr>
            <a:lvl4pPr>
              <a:defRPr sz="760"/>
            </a:lvl4pPr>
            <a:lvl5pPr>
              <a:defRPr sz="760"/>
            </a:lvl5pPr>
            <a:lvl6pPr>
              <a:defRPr sz="844"/>
            </a:lvl6pPr>
            <a:lvl7pPr>
              <a:defRPr sz="844"/>
            </a:lvl7pPr>
            <a:lvl8pPr>
              <a:defRPr sz="844"/>
            </a:lvl8pPr>
            <a:lvl9pPr>
              <a:defRPr sz="844"/>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テキスト プレースホルダー 3"/>
          <p:cNvSpPr>
            <a:spLocks noGrp="1"/>
          </p:cNvSpPr>
          <p:nvPr>
            <p:ph type="body" sz="half" idx="2"/>
          </p:nvPr>
        </p:nvSpPr>
        <p:spPr>
          <a:xfrm>
            <a:off x="342902" y="1076328"/>
            <a:ext cx="2256326" cy="3518297"/>
          </a:xfrm>
        </p:spPr>
        <p:txBody>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ja-JP" altLang="en-US"/>
              <a:t>マスター テキストの書式設定</a:t>
            </a:r>
          </a:p>
        </p:txBody>
      </p:sp>
      <p:sp>
        <p:nvSpPr>
          <p:cNvPr id="5" name="Rectangle 5">
            <a:extLst>
              <a:ext uri="{FF2B5EF4-FFF2-40B4-BE49-F238E27FC236}">
                <a16:creationId xmlns:a16="http://schemas.microsoft.com/office/drawing/2014/main" id="{2119ADC7-3862-48D2-9B46-8E49C020BD16}"/>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
        <p:nvSpPr>
          <p:cNvPr id="6" name="スライド番号プレースホルダー 4">
            <a:extLst>
              <a:ext uri="{FF2B5EF4-FFF2-40B4-BE49-F238E27FC236}">
                <a16:creationId xmlns:a16="http://schemas.microsoft.com/office/drawing/2014/main" id="{9A2F27CA-2A26-40B2-8B55-503FA1776011}"/>
              </a:ext>
            </a:extLst>
          </p:cNvPr>
          <p:cNvSpPr>
            <a:spLocks noGrp="1"/>
          </p:cNvSpPr>
          <p:nvPr>
            <p:ph type="sldNum" sz="quarter" idx="11"/>
          </p:nvPr>
        </p:nvSpPr>
        <p:spPr>
          <a:xfrm>
            <a:off x="4919663" y="4960938"/>
            <a:ext cx="1600200" cy="149225"/>
          </a:xfrm>
        </p:spPr>
        <p:txBody>
          <a:bodyPr rtlCol="0"/>
          <a:lstStyle>
            <a:lvl1pPr>
              <a:defRPr sz="464">
                <a:solidFill>
                  <a:schemeClr val="tx1"/>
                </a:solidFill>
                <a:latin typeface="Lucida Sans" pitchFamily="34" charset="0"/>
                <a:cs typeface="Lucida Sans" pitchFamily="34" charset="0"/>
              </a:defRPr>
            </a:lvl1pPr>
          </a:lstStyle>
          <a:p>
            <a:pPr>
              <a:defRPr/>
            </a:pPr>
            <a:endParaRPr lang="ja-JP" altLang="en-US"/>
          </a:p>
        </p:txBody>
      </p:sp>
    </p:spTree>
    <p:extLst>
      <p:ext uri="{BB962C8B-B14F-4D97-AF65-F5344CB8AC3E}">
        <p14:creationId xmlns:p14="http://schemas.microsoft.com/office/powerpoint/2010/main" val="2905171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5" y="3600450"/>
            <a:ext cx="4114800" cy="425054"/>
          </a:xfrm>
        </p:spPr>
        <p:txBody>
          <a:bodyPr anchor="b"/>
          <a:lstStyle>
            <a:lvl1pPr algn="l">
              <a:defRPr sz="844" b="1"/>
            </a:lvl1pPr>
          </a:lstStyle>
          <a:p>
            <a:r>
              <a:rPr lang="ja-JP" altLang="en-US"/>
              <a:t>マスター タイトルの書式設定</a:t>
            </a:r>
          </a:p>
        </p:txBody>
      </p:sp>
      <p:sp>
        <p:nvSpPr>
          <p:cNvPr id="3" name="図プレースホルダー 2"/>
          <p:cNvSpPr>
            <a:spLocks noGrp="1"/>
          </p:cNvSpPr>
          <p:nvPr>
            <p:ph type="pic" idx="1"/>
          </p:nvPr>
        </p:nvSpPr>
        <p:spPr>
          <a:xfrm>
            <a:off x="1344125" y="459581"/>
            <a:ext cx="4114800" cy="3086100"/>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pPr lvl="0"/>
            <a:endParaRPr lang="ja-JP" altLang="en-US" noProof="0"/>
          </a:p>
        </p:txBody>
      </p:sp>
      <p:sp>
        <p:nvSpPr>
          <p:cNvPr id="4" name="テキスト プレースホルダー 3"/>
          <p:cNvSpPr>
            <a:spLocks noGrp="1"/>
          </p:cNvSpPr>
          <p:nvPr>
            <p:ph type="body" sz="half" idx="2"/>
          </p:nvPr>
        </p:nvSpPr>
        <p:spPr>
          <a:xfrm>
            <a:off x="1344125" y="4025504"/>
            <a:ext cx="4114800" cy="603647"/>
          </a:xfrm>
        </p:spPr>
        <p:txBody>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ja-JP" altLang="en-US"/>
              <a:t>マスター テキストの書式設定</a:t>
            </a:r>
          </a:p>
        </p:txBody>
      </p:sp>
      <p:sp>
        <p:nvSpPr>
          <p:cNvPr id="5" name="Rectangle 5">
            <a:extLst>
              <a:ext uri="{FF2B5EF4-FFF2-40B4-BE49-F238E27FC236}">
                <a16:creationId xmlns:a16="http://schemas.microsoft.com/office/drawing/2014/main" id="{6C409340-9C57-4C3B-AC89-D6D23C9B3173}"/>
              </a:ext>
            </a:extLst>
          </p:cNvPr>
          <p:cNvSpPr>
            <a:spLocks noGrp="1" noChangeArrowheads="1"/>
          </p:cNvSpPr>
          <p:nvPr>
            <p:ph type="ftr" sz="quarter" idx="10"/>
          </p:nvPr>
        </p:nvSpPr>
        <p:spPr/>
        <p:txBody>
          <a:bodyPr/>
          <a:lstStyle>
            <a:lvl1pPr>
              <a:defRPr/>
            </a:lvl1pPr>
          </a:lstStyle>
          <a:p>
            <a:pPr>
              <a:defRPr/>
            </a:pPr>
            <a:r>
              <a:rPr lang="en-US" altLang="ja-JP"/>
              <a:t>© Meiji University</a:t>
            </a:r>
            <a:r>
              <a:rPr lang="ja-JP" altLang="en-US" err="1"/>
              <a:t>、</a:t>
            </a:r>
            <a:r>
              <a:rPr lang="en-US" altLang="ja-JP"/>
              <a:t>All rights reserved. </a:t>
            </a:r>
          </a:p>
        </p:txBody>
      </p:sp>
      <p:sp>
        <p:nvSpPr>
          <p:cNvPr id="6" name="スライド番号プレースホルダー 4">
            <a:extLst>
              <a:ext uri="{FF2B5EF4-FFF2-40B4-BE49-F238E27FC236}">
                <a16:creationId xmlns:a16="http://schemas.microsoft.com/office/drawing/2014/main" id="{AD9DB599-E0A6-4121-95FD-6F5A57F4E390}"/>
              </a:ext>
            </a:extLst>
          </p:cNvPr>
          <p:cNvSpPr>
            <a:spLocks noGrp="1"/>
          </p:cNvSpPr>
          <p:nvPr>
            <p:ph type="sldNum" sz="quarter" idx="11"/>
          </p:nvPr>
        </p:nvSpPr>
        <p:spPr>
          <a:xfrm>
            <a:off x="4919663" y="4960938"/>
            <a:ext cx="1600200" cy="149225"/>
          </a:xfrm>
        </p:spPr>
        <p:txBody>
          <a:bodyPr rtlCol="0"/>
          <a:lstStyle>
            <a:lvl1pPr>
              <a:defRPr sz="464">
                <a:solidFill>
                  <a:schemeClr val="tx1"/>
                </a:solidFill>
                <a:latin typeface="Lucida Sans" pitchFamily="34" charset="0"/>
                <a:cs typeface="Lucida Sans" pitchFamily="34" charset="0"/>
              </a:defRPr>
            </a:lvl1pPr>
          </a:lstStyle>
          <a:p>
            <a:pPr>
              <a:defRPr/>
            </a:pPr>
            <a:endParaRPr lang="ja-JP" altLang="en-US"/>
          </a:p>
        </p:txBody>
      </p:sp>
    </p:spTree>
    <p:extLst>
      <p:ext uri="{BB962C8B-B14F-4D97-AF65-F5344CB8AC3E}">
        <p14:creationId xmlns:p14="http://schemas.microsoft.com/office/powerpoint/2010/main" val="35073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B1A9E49-C2CF-49FC-B845-BE1421F7B287}"/>
              </a:ext>
            </a:extLst>
          </p:cNvPr>
          <p:cNvSpPr>
            <a:spLocks noGrp="1" noChangeArrowheads="1"/>
          </p:cNvSpPr>
          <p:nvPr>
            <p:ph type="title"/>
          </p:nvPr>
        </p:nvSpPr>
        <p:spPr bwMode="auto">
          <a:xfrm>
            <a:off x="338138" y="87313"/>
            <a:ext cx="6176962"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54799A68-1199-4D51-B1F1-6E768E386A22}"/>
              </a:ext>
            </a:extLst>
          </p:cNvPr>
          <p:cNvSpPr>
            <a:spLocks noGrp="1" noChangeArrowheads="1"/>
          </p:cNvSpPr>
          <p:nvPr>
            <p:ph type="body" idx="1"/>
          </p:nvPr>
        </p:nvSpPr>
        <p:spPr bwMode="auto">
          <a:xfrm>
            <a:off x="342900" y="519113"/>
            <a:ext cx="6227763" cy="43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9" name="Rectangle 5">
            <a:extLst>
              <a:ext uri="{FF2B5EF4-FFF2-40B4-BE49-F238E27FC236}">
                <a16:creationId xmlns:a16="http://schemas.microsoft.com/office/drawing/2014/main" id="{4A0E0282-F1B6-437F-B6F4-06B7A4A9BFBA}"/>
              </a:ext>
            </a:extLst>
          </p:cNvPr>
          <p:cNvSpPr>
            <a:spLocks noGrp="1" noChangeArrowheads="1"/>
          </p:cNvSpPr>
          <p:nvPr>
            <p:ph type="ftr" sz="quarter" idx="3"/>
          </p:nvPr>
        </p:nvSpPr>
        <p:spPr bwMode="auto">
          <a:xfrm>
            <a:off x="338138" y="4948238"/>
            <a:ext cx="2043112" cy="142875"/>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380">
                <a:latin typeface="Lucida Sans" charset="0"/>
                <a:ea typeface="ＭＳ Ｐゴシック" charset="-128"/>
              </a:defRPr>
            </a:lvl1pPr>
          </a:lstStyle>
          <a:p>
            <a:pPr>
              <a:defRPr/>
            </a:pPr>
            <a:r>
              <a:rPr lang="en-US" altLang="ja-JP"/>
              <a:t>© Meiji University</a:t>
            </a:r>
            <a:r>
              <a:rPr lang="ja-JP" altLang="en-US" err="1"/>
              <a:t>、</a:t>
            </a:r>
            <a:r>
              <a:rPr lang="en-US" altLang="ja-JP"/>
              <a:t>All rights reserved. </a:t>
            </a:r>
          </a:p>
        </p:txBody>
      </p:sp>
      <p:pic>
        <p:nvPicPr>
          <p:cNvPr id="2" name="Picture 7" descr="meiji_logo">
            <a:extLst>
              <a:ext uri="{FF2B5EF4-FFF2-40B4-BE49-F238E27FC236}">
                <a16:creationId xmlns:a16="http://schemas.microsoft.com/office/drawing/2014/main" id="{936CA9DE-EA38-4BA3-ABBC-1C67253018A8}"/>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5772150" y="141288"/>
            <a:ext cx="747713"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8">
            <a:extLst>
              <a:ext uri="{FF2B5EF4-FFF2-40B4-BE49-F238E27FC236}">
                <a16:creationId xmlns:a16="http://schemas.microsoft.com/office/drawing/2014/main" id="{37FA7E1B-AAD7-4E66-BA3A-F74F4DAFA67F}"/>
              </a:ext>
            </a:extLst>
          </p:cNvPr>
          <p:cNvSpPr>
            <a:spLocks noChangeShapeType="1"/>
          </p:cNvSpPr>
          <p:nvPr userDrawn="1"/>
        </p:nvSpPr>
        <p:spPr bwMode="auto">
          <a:xfrm>
            <a:off x="338138" y="465138"/>
            <a:ext cx="6232525" cy="0"/>
          </a:xfrm>
          <a:prstGeom prst="line">
            <a:avLst/>
          </a:prstGeom>
          <a:noFill/>
          <a:ln w="571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1" name="Line 9">
            <a:extLst>
              <a:ext uri="{FF2B5EF4-FFF2-40B4-BE49-F238E27FC236}">
                <a16:creationId xmlns:a16="http://schemas.microsoft.com/office/drawing/2014/main" id="{06EE663B-E224-42A5-8D23-7E3F7FE8FF02}"/>
              </a:ext>
            </a:extLst>
          </p:cNvPr>
          <p:cNvSpPr>
            <a:spLocks noChangeShapeType="1"/>
          </p:cNvSpPr>
          <p:nvPr userDrawn="1"/>
        </p:nvSpPr>
        <p:spPr bwMode="auto">
          <a:xfrm>
            <a:off x="338138" y="4948238"/>
            <a:ext cx="6232525" cy="0"/>
          </a:xfrm>
          <a:prstGeom prst="line">
            <a:avLst/>
          </a:prstGeom>
          <a:noFill/>
          <a:ln w="3810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1032" name="Picture 11" descr="スタンダード-小">
            <a:extLst>
              <a:ext uri="{FF2B5EF4-FFF2-40B4-BE49-F238E27FC236}">
                <a16:creationId xmlns:a16="http://schemas.microsoft.com/office/drawing/2014/main" id="{CF71B7C0-6906-4B91-8936-DAEEFFE8273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35979" t="2966"/>
          <a:stretch>
            <a:fillRect/>
          </a:stretch>
        </p:blipFill>
        <p:spPr bwMode="auto">
          <a:xfrm>
            <a:off x="6289675" y="4654550"/>
            <a:ext cx="2825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2">
            <a:extLst>
              <a:ext uri="{FF2B5EF4-FFF2-40B4-BE49-F238E27FC236}">
                <a16:creationId xmlns:a16="http://schemas.microsoft.com/office/drawing/2014/main" id="{FD6AC0EB-3B9F-47F3-8C68-E359AF6F0DC6}"/>
              </a:ext>
            </a:extLst>
          </p:cNvPr>
          <p:cNvSpPr>
            <a:spLocks noChangeArrowheads="1"/>
          </p:cNvSpPr>
          <p:nvPr/>
        </p:nvSpPr>
        <p:spPr bwMode="auto">
          <a:xfrm>
            <a:off x="4525963" y="4948238"/>
            <a:ext cx="2043112" cy="142875"/>
          </a:xfrm>
          <a:prstGeom prst="rect">
            <a:avLst/>
          </a:prstGeom>
          <a:noFill/>
          <a:ln>
            <a:noFill/>
          </a:ln>
          <a:effec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defRPr/>
            </a:pPr>
            <a:endParaRPr lang="en-US" altLang="ja-JP" sz="380">
              <a:latin typeface="Lucida Sans" charset="0"/>
            </a:endParaRPr>
          </a:p>
        </p:txBody>
      </p:sp>
      <p:sp>
        <p:nvSpPr>
          <p:cNvPr id="3" name="スライド番号プレースホルダー 2">
            <a:extLst>
              <a:ext uri="{FF2B5EF4-FFF2-40B4-BE49-F238E27FC236}">
                <a16:creationId xmlns:a16="http://schemas.microsoft.com/office/drawing/2014/main" id="{A8ED57FC-91B1-4CA3-8422-9D59ADEE283C}"/>
              </a:ext>
            </a:extLst>
          </p:cNvPr>
          <p:cNvSpPr>
            <a:spLocks noGrp="1"/>
          </p:cNvSpPr>
          <p:nvPr>
            <p:ph type="sldNum" sz="quarter" idx="4"/>
          </p:nvPr>
        </p:nvSpPr>
        <p:spPr>
          <a:xfrm>
            <a:off x="4919663" y="4948238"/>
            <a:ext cx="1600200" cy="150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500" b="1">
                <a:solidFill>
                  <a:srgbClr val="898989"/>
                </a:solidFill>
                <a:latin typeface="Meiryo UI" panose="020B0604030504040204" pitchFamily="50" charset="-128"/>
                <a:ea typeface="Meiryo UI" panose="020B0604030504040204" pitchFamily="50" charset="-128"/>
              </a:defRPr>
            </a:lvl1pPr>
          </a:lstStyle>
          <a:p>
            <a:pPr>
              <a:defRPr/>
            </a:pPr>
            <a:fld id="{20C79C79-4FDF-41B3-9402-2AEAC45A1F6C}" type="slidenum">
              <a:rPr lang="ja-JP" altLang="en-US"/>
              <a:pPr>
                <a:defRPr/>
              </a:pPr>
              <a:t>‹#›</a:t>
            </a:fld>
            <a:endParaRPr lang="ja-JP" altLang="en-US"/>
          </a:p>
        </p:txBody>
      </p:sp>
      <p:sp>
        <p:nvSpPr>
          <p:cNvPr id="11" name="スライド番号プレースホルダー 2">
            <a:extLst>
              <a:ext uri="{FF2B5EF4-FFF2-40B4-BE49-F238E27FC236}">
                <a16:creationId xmlns:a16="http://schemas.microsoft.com/office/drawing/2014/main" id="{D2EF05B9-1D68-428F-BF7C-A2BCB78B52B5}"/>
              </a:ext>
            </a:extLst>
          </p:cNvPr>
          <p:cNvSpPr txBox="1">
            <a:spLocks/>
          </p:cNvSpPr>
          <p:nvPr userDrawn="1"/>
        </p:nvSpPr>
        <p:spPr>
          <a:xfrm>
            <a:off x="1588" y="192088"/>
            <a:ext cx="835025" cy="130175"/>
          </a:xfrm>
          <a:prstGeom prst="rect">
            <a:avLst/>
          </a:prstGeom>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defRPr/>
            </a:pPr>
            <a:fld id="{BB45DCB7-E9E7-4558-9C53-244608E995E7}" type="slidenum">
              <a:rPr lang="ja-JP" altLang="en-US" b="1" smtClean="0">
                <a:solidFill>
                  <a:srgbClr val="333399"/>
                </a:solidFill>
                <a:latin typeface="Meiryo UI" panose="020B0604030504040204" pitchFamily="50" charset="-128"/>
                <a:ea typeface="Meiryo UI" panose="020B0604030504040204" pitchFamily="50" charset="-128"/>
              </a:rPr>
              <a:pPr algn="r" eaLnBrk="1" hangingPunct="1">
                <a:defRPr/>
              </a:pPr>
              <a:t>‹#›</a:t>
            </a:fld>
            <a:endParaRPr lang="ja-JP" altLang="en-US" b="1">
              <a:solidFill>
                <a:srgbClr val="333399"/>
              </a:solidFill>
              <a:latin typeface="Meiryo UI" panose="020B0604030504040204" pitchFamily="50" charset="-128"/>
              <a:ea typeface="Meiryo UI"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5222" r:id="rId1"/>
    <p:sldLayoutId id="2147485223" r:id="rId2"/>
    <p:sldLayoutId id="2147485224" r:id="rId3"/>
    <p:sldLayoutId id="2147485225" r:id="rId4"/>
    <p:sldLayoutId id="2147485226" r:id="rId5"/>
    <p:sldLayoutId id="2147485227" r:id="rId6"/>
    <p:sldLayoutId id="2147485228" r:id="rId7"/>
    <p:sldLayoutId id="2147485229" r:id="rId8"/>
    <p:sldLayoutId id="2147485230" r:id="rId9"/>
    <p:sldLayoutId id="2147485231" r:id="rId10"/>
  </p:sldLayoutIdLst>
  <p:hf hdr="0" dt="0"/>
  <p:txStyles>
    <p:titleStyle>
      <a:lvl1pPr algn="l" rtl="0" eaLnBrk="0" fontAlgn="base" hangingPunct="0">
        <a:spcBef>
          <a:spcPct val="0"/>
        </a:spcBef>
        <a:spcAft>
          <a:spcPct val="0"/>
        </a:spcAft>
        <a:defRPr kumimoji="1" sz="1100" b="1">
          <a:solidFill>
            <a:srgbClr val="333399"/>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0" fontAlgn="base" hangingPunct="0">
        <a:spcBef>
          <a:spcPct val="0"/>
        </a:spcBef>
        <a:spcAft>
          <a:spcPct val="0"/>
        </a:spcAft>
        <a:defRPr kumimoji="1" sz="1100" b="1">
          <a:solidFill>
            <a:srgbClr val="333399"/>
          </a:solidFill>
          <a:latin typeface="Meiryo UI" panose="020B0604030504040204" pitchFamily="50" charset="-128"/>
          <a:ea typeface="Meiryo UI" panose="020B0604030504040204" pitchFamily="50" charset="-128"/>
        </a:defRPr>
      </a:lvl2pPr>
      <a:lvl3pPr algn="l" rtl="0" eaLnBrk="0" fontAlgn="base" hangingPunct="0">
        <a:spcBef>
          <a:spcPct val="0"/>
        </a:spcBef>
        <a:spcAft>
          <a:spcPct val="0"/>
        </a:spcAft>
        <a:defRPr kumimoji="1" sz="1100" b="1">
          <a:solidFill>
            <a:srgbClr val="333399"/>
          </a:solidFill>
          <a:latin typeface="Meiryo UI" panose="020B0604030504040204" pitchFamily="50" charset="-128"/>
          <a:ea typeface="Meiryo UI" panose="020B0604030504040204" pitchFamily="50" charset="-128"/>
        </a:defRPr>
      </a:lvl3pPr>
      <a:lvl4pPr algn="l" rtl="0" eaLnBrk="0" fontAlgn="base" hangingPunct="0">
        <a:spcBef>
          <a:spcPct val="0"/>
        </a:spcBef>
        <a:spcAft>
          <a:spcPct val="0"/>
        </a:spcAft>
        <a:defRPr kumimoji="1" sz="1100" b="1">
          <a:solidFill>
            <a:srgbClr val="333399"/>
          </a:solidFill>
          <a:latin typeface="Meiryo UI" panose="020B0604030504040204" pitchFamily="50" charset="-128"/>
          <a:ea typeface="Meiryo UI" panose="020B0604030504040204" pitchFamily="50" charset="-128"/>
        </a:defRPr>
      </a:lvl4pPr>
      <a:lvl5pPr algn="l" rtl="0" eaLnBrk="0" fontAlgn="base" hangingPunct="0">
        <a:spcBef>
          <a:spcPct val="0"/>
        </a:spcBef>
        <a:spcAft>
          <a:spcPct val="0"/>
        </a:spcAft>
        <a:defRPr kumimoji="1" sz="1100" b="1">
          <a:solidFill>
            <a:srgbClr val="333399"/>
          </a:solidFill>
          <a:latin typeface="Meiryo UI" panose="020B0604030504040204" pitchFamily="50" charset="-128"/>
          <a:ea typeface="Meiryo UI" panose="020B0604030504040204" pitchFamily="50" charset="-128"/>
        </a:defRPr>
      </a:lvl5pPr>
      <a:lvl6pPr marL="192881" algn="l" rtl="0" fontAlgn="base">
        <a:spcBef>
          <a:spcPct val="0"/>
        </a:spcBef>
        <a:spcAft>
          <a:spcPct val="0"/>
        </a:spcAft>
        <a:defRPr kumimoji="1" sz="1013">
          <a:solidFill>
            <a:srgbClr val="333399"/>
          </a:solidFill>
          <a:latin typeface="HGP創英角ｺﾞｼｯｸUB" pitchFamily="50" charset="-128"/>
          <a:ea typeface="HGP創英角ｺﾞｼｯｸUB" pitchFamily="50" charset="-128"/>
        </a:defRPr>
      </a:lvl6pPr>
      <a:lvl7pPr marL="385763" algn="l" rtl="0" fontAlgn="base">
        <a:spcBef>
          <a:spcPct val="0"/>
        </a:spcBef>
        <a:spcAft>
          <a:spcPct val="0"/>
        </a:spcAft>
        <a:defRPr kumimoji="1" sz="1013">
          <a:solidFill>
            <a:srgbClr val="333399"/>
          </a:solidFill>
          <a:latin typeface="HGP創英角ｺﾞｼｯｸUB" pitchFamily="50" charset="-128"/>
          <a:ea typeface="HGP創英角ｺﾞｼｯｸUB" pitchFamily="50" charset="-128"/>
        </a:defRPr>
      </a:lvl7pPr>
      <a:lvl8pPr marL="578644" algn="l" rtl="0" fontAlgn="base">
        <a:spcBef>
          <a:spcPct val="0"/>
        </a:spcBef>
        <a:spcAft>
          <a:spcPct val="0"/>
        </a:spcAft>
        <a:defRPr kumimoji="1" sz="1013">
          <a:solidFill>
            <a:srgbClr val="333399"/>
          </a:solidFill>
          <a:latin typeface="HGP創英角ｺﾞｼｯｸUB" pitchFamily="50" charset="-128"/>
          <a:ea typeface="HGP創英角ｺﾞｼｯｸUB" pitchFamily="50" charset="-128"/>
        </a:defRPr>
      </a:lvl8pPr>
      <a:lvl9pPr marL="771525" algn="l" rtl="0" fontAlgn="base">
        <a:spcBef>
          <a:spcPct val="0"/>
        </a:spcBef>
        <a:spcAft>
          <a:spcPct val="0"/>
        </a:spcAft>
        <a:defRPr kumimoji="1" sz="1013">
          <a:solidFill>
            <a:srgbClr val="333399"/>
          </a:solidFill>
          <a:latin typeface="HGP創英角ｺﾞｼｯｸUB" pitchFamily="50" charset="-128"/>
          <a:ea typeface="HGP創英角ｺﾞｼｯｸUB" pitchFamily="50" charset="-128"/>
        </a:defRPr>
      </a:lvl9pPr>
    </p:titleStyle>
    <p:bodyStyle>
      <a:lvl1pPr marL="144463" indent="-144463" algn="l" rtl="0" eaLnBrk="0" fontAlgn="base" hangingPunct="0">
        <a:spcBef>
          <a:spcPct val="20000"/>
        </a:spcBef>
        <a:spcAft>
          <a:spcPct val="0"/>
        </a:spcAft>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312738" indent="-119063" algn="l" rtl="0" eaLnBrk="0" fontAlgn="base" hangingPunct="0">
        <a:spcBef>
          <a:spcPct val="20000"/>
        </a:spcBef>
        <a:spcAft>
          <a:spcPct val="0"/>
        </a:spcAft>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481013" indent="-95250" algn="l" rtl="0" eaLnBrk="0" fontAlgn="base" hangingPunct="0">
        <a:spcBef>
          <a:spcPct val="20000"/>
        </a:spcBef>
        <a:spcAft>
          <a:spcPct val="0"/>
        </a:spcAft>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674688" indent="-95250" algn="l" rtl="0" eaLnBrk="0" fontAlgn="base" hangingPunct="0">
        <a:spcBef>
          <a:spcPct val="20000"/>
        </a:spcBef>
        <a:spcAft>
          <a:spcPct val="0"/>
        </a:spcAft>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866775" indent="-95250" algn="l" rtl="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060847" indent="-96441" algn="l" rtl="0" fontAlgn="base">
        <a:spcBef>
          <a:spcPct val="20000"/>
        </a:spcBef>
        <a:spcAft>
          <a:spcPct val="0"/>
        </a:spcAft>
        <a:buClr>
          <a:srgbClr val="333399"/>
        </a:buClr>
        <a:buSzPct val="85000"/>
        <a:buFont typeface="Wingdings" charset="2"/>
        <a:buChar char="n"/>
        <a:defRPr kumimoji="1" sz="506">
          <a:solidFill>
            <a:schemeClr val="tx1"/>
          </a:solidFill>
          <a:latin typeface="+mn-lt"/>
          <a:ea typeface="+mn-ea"/>
        </a:defRPr>
      </a:lvl6pPr>
      <a:lvl7pPr marL="1253729" indent="-96441" algn="l" rtl="0" fontAlgn="base">
        <a:spcBef>
          <a:spcPct val="20000"/>
        </a:spcBef>
        <a:spcAft>
          <a:spcPct val="0"/>
        </a:spcAft>
        <a:buClr>
          <a:srgbClr val="333399"/>
        </a:buClr>
        <a:buSzPct val="85000"/>
        <a:buFont typeface="Wingdings" charset="2"/>
        <a:buChar char="n"/>
        <a:defRPr kumimoji="1" sz="506">
          <a:solidFill>
            <a:schemeClr val="tx1"/>
          </a:solidFill>
          <a:latin typeface="+mn-lt"/>
          <a:ea typeface="+mn-ea"/>
        </a:defRPr>
      </a:lvl7pPr>
      <a:lvl8pPr marL="1446610" indent="-96441" algn="l" rtl="0" fontAlgn="base">
        <a:spcBef>
          <a:spcPct val="20000"/>
        </a:spcBef>
        <a:spcAft>
          <a:spcPct val="0"/>
        </a:spcAft>
        <a:buClr>
          <a:srgbClr val="333399"/>
        </a:buClr>
        <a:buSzPct val="85000"/>
        <a:buFont typeface="Wingdings" charset="2"/>
        <a:buChar char="n"/>
        <a:defRPr kumimoji="1" sz="506">
          <a:solidFill>
            <a:schemeClr val="tx1"/>
          </a:solidFill>
          <a:latin typeface="+mn-lt"/>
          <a:ea typeface="+mn-ea"/>
        </a:defRPr>
      </a:lvl8pPr>
      <a:lvl9pPr marL="1639491" indent="-96441" algn="l" rtl="0" fontAlgn="base">
        <a:spcBef>
          <a:spcPct val="20000"/>
        </a:spcBef>
        <a:spcAft>
          <a:spcPct val="0"/>
        </a:spcAft>
        <a:buClr>
          <a:srgbClr val="333399"/>
        </a:buClr>
        <a:buSzPct val="85000"/>
        <a:buFont typeface="Wingdings" charset="2"/>
        <a:buChar char="n"/>
        <a:defRPr kumimoji="1" sz="506">
          <a:solidFill>
            <a:schemeClr val="tx1"/>
          </a:solidFill>
          <a:latin typeface="+mn-lt"/>
          <a:ea typeface="+mn-ea"/>
        </a:defRPr>
      </a:lvl9pPr>
    </p:bodyStyle>
    <p:otherStyle>
      <a:defPPr>
        <a:defRPr lang="ja-JP"/>
      </a:defPPr>
      <a:lvl1pPr marL="0" algn="l" defTabSz="385763" rtl="0" eaLnBrk="1" latinLnBrk="0" hangingPunct="1">
        <a:defRPr kumimoji="1" sz="760" kern="1200">
          <a:solidFill>
            <a:schemeClr val="tx1"/>
          </a:solidFill>
          <a:latin typeface="+mn-lt"/>
          <a:ea typeface="+mn-ea"/>
          <a:cs typeface="+mn-cs"/>
        </a:defRPr>
      </a:lvl1pPr>
      <a:lvl2pPr marL="192881" algn="l" defTabSz="385763" rtl="0" eaLnBrk="1" latinLnBrk="0" hangingPunct="1">
        <a:defRPr kumimoji="1" sz="760" kern="1200">
          <a:solidFill>
            <a:schemeClr val="tx1"/>
          </a:solidFill>
          <a:latin typeface="+mn-lt"/>
          <a:ea typeface="+mn-ea"/>
          <a:cs typeface="+mn-cs"/>
        </a:defRPr>
      </a:lvl2pPr>
      <a:lvl3pPr marL="385763" algn="l" defTabSz="385763" rtl="0" eaLnBrk="1" latinLnBrk="0" hangingPunct="1">
        <a:defRPr kumimoji="1" sz="760" kern="1200">
          <a:solidFill>
            <a:schemeClr val="tx1"/>
          </a:solidFill>
          <a:latin typeface="+mn-lt"/>
          <a:ea typeface="+mn-ea"/>
          <a:cs typeface="+mn-cs"/>
        </a:defRPr>
      </a:lvl3pPr>
      <a:lvl4pPr marL="578644" algn="l" defTabSz="385763" rtl="0" eaLnBrk="1" latinLnBrk="0" hangingPunct="1">
        <a:defRPr kumimoji="1" sz="760" kern="1200">
          <a:solidFill>
            <a:schemeClr val="tx1"/>
          </a:solidFill>
          <a:latin typeface="+mn-lt"/>
          <a:ea typeface="+mn-ea"/>
          <a:cs typeface="+mn-cs"/>
        </a:defRPr>
      </a:lvl4pPr>
      <a:lvl5pPr marL="771525" algn="l" defTabSz="385763" rtl="0" eaLnBrk="1" latinLnBrk="0" hangingPunct="1">
        <a:defRPr kumimoji="1" sz="760" kern="1200">
          <a:solidFill>
            <a:schemeClr val="tx1"/>
          </a:solidFill>
          <a:latin typeface="+mn-lt"/>
          <a:ea typeface="+mn-ea"/>
          <a:cs typeface="+mn-cs"/>
        </a:defRPr>
      </a:lvl5pPr>
      <a:lvl6pPr marL="964406" algn="l" defTabSz="385763" rtl="0" eaLnBrk="1" latinLnBrk="0" hangingPunct="1">
        <a:defRPr kumimoji="1" sz="760" kern="1200">
          <a:solidFill>
            <a:schemeClr val="tx1"/>
          </a:solidFill>
          <a:latin typeface="+mn-lt"/>
          <a:ea typeface="+mn-ea"/>
          <a:cs typeface="+mn-cs"/>
        </a:defRPr>
      </a:lvl6pPr>
      <a:lvl7pPr marL="1157288" algn="l" defTabSz="385763" rtl="0" eaLnBrk="1" latinLnBrk="0" hangingPunct="1">
        <a:defRPr kumimoji="1" sz="760" kern="1200">
          <a:solidFill>
            <a:schemeClr val="tx1"/>
          </a:solidFill>
          <a:latin typeface="+mn-lt"/>
          <a:ea typeface="+mn-ea"/>
          <a:cs typeface="+mn-cs"/>
        </a:defRPr>
      </a:lvl7pPr>
      <a:lvl8pPr marL="1350169" algn="l" defTabSz="385763" rtl="0" eaLnBrk="1" latinLnBrk="0" hangingPunct="1">
        <a:defRPr kumimoji="1" sz="760" kern="1200">
          <a:solidFill>
            <a:schemeClr val="tx1"/>
          </a:solidFill>
          <a:latin typeface="+mn-lt"/>
          <a:ea typeface="+mn-ea"/>
          <a:cs typeface="+mn-cs"/>
        </a:defRPr>
      </a:lvl8pPr>
      <a:lvl9pPr marL="1543050" algn="l" defTabSz="385763" rtl="0" eaLnBrk="1" latinLnBrk="0" hangingPunct="1">
        <a:defRPr kumimoji="1" sz="7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a:extLst>
              <a:ext uri="{FF2B5EF4-FFF2-40B4-BE49-F238E27FC236}">
                <a16:creationId xmlns:a16="http://schemas.microsoft.com/office/drawing/2014/main" id="{C07C4F19-2D5D-4776-8158-4F1EF77DCC0D}"/>
              </a:ext>
            </a:extLst>
          </p:cNvPr>
          <p:cNvSpPr>
            <a:spLocks noGrp="1"/>
          </p:cNvSpPr>
          <p:nvPr>
            <p:ph type="title"/>
          </p:nvPr>
        </p:nvSpPr>
        <p:spPr bwMode="auto">
          <a:xfrm>
            <a:off x="471488" y="274638"/>
            <a:ext cx="5915025"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a:extLst>
              <a:ext uri="{FF2B5EF4-FFF2-40B4-BE49-F238E27FC236}">
                <a16:creationId xmlns:a16="http://schemas.microsoft.com/office/drawing/2014/main" id="{8277AE3B-DF84-4445-9F8A-B24093B41D46}"/>
              </a:ext>
            </a:extLst>
          </p:cNvPr>
          <p:cNvSpPr>
            <a:spLocks noGrp="1"/>
          </p:cNvSpPr>
          <p:nvPr>
            <p:ph type="body" idx="1"/>
          </p:nvPr>
        </p:nvSpPr>
        <p:spPr bwMode="auto">
          <a:xfrm>
            <a:off x="471488" y="1370013"/>
            <a:ext cx="5915025"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a:extLst>
              <a:ext uri="{FF2B5EF4-FFF2-40B4-BE49-F238E27FC236}">
                <a16:creationId xmlns:a16="http://schemas.microsoft.com/office/drawing/2014/main" id="{4C094DEE-3F4F-48AD-8DFD-DBC0E56E2670}"/>
              </a:ext>
            </a:extLst>
          </p:cNvPr>
          <p:cNvSpPr>
            <a:spLocks noGrp="1"/>
          </p:cNvSpPr>
          <p:nvPr>
            <p:ph type="ftr" sz="quarter" idx="3"/>
          </p:nvPr>
        </p:nvSpPr>
        <p:spPr>
          <a:xfrm>
            <a:off x="2271713" y="4767263"/>
            <a:ext cx="2314575"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365B62CB-005C-44A9-8883-58E1B98AB2DD}"/>
              </a:ext>
            </a:extLst>
          </p:cNvPr>
          <p:cNvSpPr>
            <a:spLocks noGrp="1"/>
          </p:cNvSpPr>
          <p:nvPr>
            <p:ph type="sldNum" sz="quarter" idx="4"/>
          </p:nvPr>
        </p:nvSpPr>
        <p:spPr>
          <a:xfrm>
            <a:off x="4843463" y="4767263"/>
            <a:ext cx="154305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9DF3052-CEF2-4B8A-9EDD-8A653FA47C25}" type="slidenum">
              <a:rPr lang="ja-JP" altLang="en-US"/>
              <a:pPr>
                <a:defRPr/>
              </a:pPr>
              <a:t>‹#›</a:t>
            </a:fld>
            <a:endParaRPr lang="ja-JP" altLang="en-US"/>
          </a:p>
        </p:txBody>
      </p:sp>
      <p:sp>
        <p:nvSpPr>
          <p:cNvPr id="7" name="スライド番号プレースホルダー 2">
            <a:extLst>
              <a:ext uri="{FF2B5EF4-FFF2-40B4-BE49-F238E27FC236}">
                <a16:creationId xmlns:a16="http://schemas.microsoft.com/office/drawing/2014/main" id="{A2B5E3C1-16EF-454C-AC30-E2E432A8D378}"/>
              </a:ext>
            </a:extLst>
          </p:cNvPr>
          <p:cNvSpPr txBox="1">
            <a:spLocks/>
          </p:cNvSpPr>
          <p:nvPr userDrawn="1"/>
        </p:nvSpPr>
        <p:spPr>
          <a:xfrm>
            <a:off x="1588" y="192088"/>
            <a:ext cx="835025" cy="130175"/>
          </a:xfrm>
          <a:prstGeom prst="rect">
            <a:avLst/>
          </a:prstGeom>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defRPr/>
            </a:pPr>
            <a:fld id="{1B0924B1-E231-4D87-BC2D-319F5533B314}" type="slidenum">
              <a:rPr lang="ja-JP" altLang="en-US" b="1" smtClean="0">
                <a:solidFill>
                  <a:srgbClr val="333399"/>
                </a:solidFill>
                <a:latin typeface="Meiryo UI" panose="020B0604030504040204" pitchFamily="50" charset="-128"/>
                <a:ea typeface="Meiryo UI" panose="020B0604030504040204" pitchFamily="50" charset="-128"/>
              </a:rPr>
              <a:pPr algn="r" eaLnBrk="1" hangingPunct="1">
                <a:defRPr/>
              </a:pPr>
              <a:t>‹#›</a:t>
            </a:fld>
            <a:endParaRPr lang="ja-JP" altLang="en-US" b="1">
              <a:solidFill>
                <a:srgbClr val="333399"/>
              </a:solidFill>
              <a:latin typeface="Meiryo UI" panose="020B0604030504040204" pitchFamily="50" charset="-128"/>
              <a:ea typeface="Meiryo UI"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5232" r:id="rId1"/>
    <p:sldLayoutId id="2147485233" r:id="rId2"/>
    <p:sldLayoutId id="2147485234" r:id="rId3"/>
    <p:sldLayoutId id="2147485235" r:id="rId4"/>
    <p:sldLayoutId id="2147485236" r:id="rId5"/>
    <p:sldLayoutId id="2147485237" r:id="rId6"/>
    <p:sldLayoutId id="2147485238" r:id="rId7"/>
    <p:sldLayoutId id="2147485239" r:id="rId8"/>
    <p:sldLayoutId id="2147485240" r:id="rId9"/>
    <p:sldLayoutId id="2147485241" r:id="rId10"/>
    <p:sldLayoutId id="2147485242" r:id="rId1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ea typeface="游ゴシック Light" panose="020B0300000000000000" pitchFamily="50" charset="-128"/>
        </a:defRPr>
      </a:lvl2pPr>
      <a:lvl3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ea typeface="游ゴシック Light" panose="020B0300000000000000" pitchFamily="50" charset="-128"/>
        </a:defRPr>
      </a:lvl3pPr>
      <a:lvl4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ea typeface="游ゴシック Light" panose="020B0300000000000000" pitchFamily="50" charset="-128"/>
        </a:defRPr>
      </a:lvl4pPr>
      <a:lvl5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ea typeface="游ゴシック Light" panose="020B0300000000000000" pitchFamily="50" charset="-128"/>
        </a:defRPr>
      </a:lvl5pPr>
      <a:lvl6pPr marL="457200" algn="l" rtl="0" fontAlgn="base">
        <a:lnSpc>
          <a:spcPct val="90000"/>
        </a:lnSpc>
        <a:spcBef>
          <a:spcPct val="0"/>
        </a:spcBef>
        <a:spcAft>
          <a:spcPct val="0"/>
        </a:spcAft>
        <a:defRPr kumimoji="1" sz="4400">
          <a:solidFill>
            <a:schemeClr val="tx1"/>
          </a:solidFill>
          <a:latin typeface="游ゴシック Light" panose="020B0300000000000000" pitchFamily="50" charset="-128"/>
          <a:ea typeface="游ゴシック Light" panose="020B0300000000000000" pitchFamily="50" charset="-128"/>
        </a:defRPr>
      </a:lvl6pPr>
      <a:lvl7pPr marL="914400" algn="l" rtl="0" fontAlgn="base">
        <a:lnSpc>
          <a:spcPct val="90000"/>
        </a:lnSpc>
        <a:spcBef>
          <a:spcPct val="0"/>
        </a:spcBef>
        <a:spcAft>
          <a:spcPct val="0"/>
        </a:spcAft>
        <a:defRPr kumimoji="1" sz="4400">
          <a:solidFill>
            <a:schemeClr val="tx1"/>
          </a:solidFill>
          <a:latin typeface="游ゴシック Light" panose="020B0300000000000000" pitchFamily="50" charset="-128"/>
          <a:ea typeface="游ゴシック Light" panose="020B0300000000000000" pitchFamily="50" charset="-128"/>
        </a:defRPr>
      </a:lvl7pPr>
      <a:lvl8pPr marL="1371600" algn="l" rtl="0" fontAlgn="base">
        <a:lnSpc>
          <a:spcPct val="90000"/>
        </a:lnSpc>
        <a:spcBef>
          <a:spcPct val="0"/>
        </a:spcBef>
        <a:spcAft>
          <a:spcPct val="0"/>
        </a:spcAft>
        <a:defRPr kumimoji="1" sz="4400">
          <a:solidFill>
            <a:schemeClr val="tx1"/>
          </a:solidFill>
          <a:latin typeface="游ゴシック Light" panose="020B0300000000000000" pitchFamily="50" charset="-128"/>
          <a:ea typeface="游ゴシック Light" panose="020B0300000000000000" pitchFamily="50" charset="-128"/>
        </a:defRPr>
      </a:lvl8pPr>
      <a:lvl9pPr marL="1828800" algn="l" rtl="0" fontAlgn="base">
        <a:lnSpc>
          <a:spcPct val="90000"/>
        </a:lnSpc>
        <a:spcBef>
          <a:spcPct val="0"/>
        </a:spcBef>
        <a:spcAft>
          <a:spcPct val="0"/>
        </a:spcAft>
        <a:defRPr kumimoji="1" sz="4400">
          <a:solidFill>
            <a:schemeClr val="tx1"/>
          </a:solidFill>
          <a:latin typeface="游ゴシック Light" panose="020B0300000000000000" pitchFamily="50" charset="-128"/>
          <a:ea typeface="游ゴシック Light" panose="020B0300000000000000"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eiji.ac.jp/mdas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meiji.ac.jp/sst/sstmdashAL.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meiji.ac.jp/sst/sstmdashAL.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s://www.meiji.ac.jp/soudan/6t5h7p000000ovgt-att/a1639446336829.pdf" TargetMode="External"/><Relationship Id="rId4" Type="http://schemas.openxmlformats.org/officeDocument/2006/relationships/hyperlink" Target="https://www.meiji.ac.jp/soudan/index.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a:extLst>
              <a:ext uri="{FF2B5EF4-FFF2-40B4-BE49-F238E27FC236}">
                <a16:creationId xmlns:a16="http://schemas.microsoft.com/office/drawing/2014/main" id="{50D19E54-A9A7-44B7-8B9F-50F12C624969}"/>
              </a:ext>
            </a:extLst>
          </p:cNvPr>
          <p:cNvSpPr>
            <a:spLocks noGrp="1" noChangeArrowheads="1"/>
          </p:cNvSpPr>
          <p:nvPr>
            <p:ph type="ctrTitle"/>
          </p:nvPr>
        </p:nvSpPr>
        <p:spPr>
          <a:xfrm>
            <a:off x="1052513" y="484188"/>
            <a:ext cx="4897437" cy="1366837"/>
          </a:xfrm>
        </p:spPr>
        <p:txBody>
          <a:bodyPr/>
          <a:lstStyle/>
          <a:p>
            <a:r>
              <a:rPr lang="en-US" altLang="ja-JP" sz="2800" dirty="0"/>
              <a:t>2024</a:t>
            </a:r>
            <a:r>
              <a:rPr lang="ja-JP" altLang="en-US" sz="2800" dirty="0"/>
              <a:t>年度　在学生</a:t>
            </a:r>
            <a:r>
              <a:rPr lang="ja-JP" altLang="ja-JP" sz="2800" dirty="0"/>
              <a:t>ガイダンス</a:t>
            </a:r>
            <a:r>
              <a:rPr lang="ja-JP" altLang="en-US" sz="2800" dirty="0"/>
              <a:t>（３年生）</a:t>
            </a:r>
          </a:p>
        </p:txBody>
      </p:sp>
      <p:sp>
        <p:nvSpPr>
          <p:cNvPr id="26627" name="サブタイトル 3">
            <a:extLst>
              <a:ext uri="{FF2B5EF4-FFF2-40B4-BE49-F238E27FC236}">
                <a16:creationId xmlns:a16="http://schemas.microsoft.com/office/drawing/2014/main" id="{C0838E96-78D3-489D-8C41-2FE86869D53A}"/>
              </a:ext>
            </a:extLst>
          </p:cNvPr>
          <p:cNvSpPr>
            <a:spLocks noGrp="1" noChangeArrowheads="1"/>
          </p:cNvSpPr>
          <p:nvPr>
            <p:ph type="subTitle" idx="1"/>
          </p:nvPr>
        </p:nvSpPr>
        <p:spPr>
          <a:xfrm>
            <a:off x="1412875" y="2716213"/>
            <a:ext cx="4103688" cy="1368425"/>
          </a:xfrm>
        </p:spPr>
        <p:txBody>
          <a:bodyPr/>
          <a:lstStyle/>
          <a:p>
            <a:r>
              <a:rPr lang="ja-JP" altLang="en-US" sz="3200" dirty="0">
                <a:solidFill>
                  <a:schemeClr val="accent2"/>
                </a:solidFill>
              </a:rPr>
              <a:t>理工学部事務室</a:t>
            </a:r>
          </a:p>
        </p:txBody>
      </p:sp>
      <p:sp>
        <p:nvSpPr>
          <p:cNvPr id="14340" name="フッター プレースホルダー 3">
            <a:extLst>
              <a:ext uri="{FF2B5EF4-FFF2-40B4-BE49-F238E27FC236}">
                <a16:creationId xmlns:a16="http://schemas.microsoft.com/office/drawing/2014/main" id="{55BCCA1D-1867-4A2D-A5CA-F22F977D7BC4}"/>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latin typeface="Lucida Sans" panose="020B0602030504020204" pitchFamily="34" charset="0"/>
                <a:ea typeface="ＭＳ Ｐゴシック" panose="020B0600070205080204" pitchFamily="50" charset="-128"/>
              </a:rPr>
              <a:t>© Meiji University</a:t>
            </a:r>
            <a:r>
              <a:rPr lang="ja-JP" altLang="en-US" sz="380" b="0" dirty="0" err="1">
                <a:latin typeface="Lucida Sans" panose="020B0602030504020204" pitchFamily="34" charset="0"/>
                <a:ea typeface="ＭＳ Ｐゴシック" panose="020B0600070205080204" pitchFamily="50" charset="-128"/>
              </a:rPr>
              <a:t>、</a:t>
            </a:r>
            <a:r>
              <a:rPr lang="en-US" altLang="ja-JP" sz="380" b="0" dirty="0">
                <a:latin typeface="Lucida Sans" panose="020B0602030504020204" pitchFamily="34" charset="0"/>
                <a:ea typeface="ＭＳ Ｐゴシック" panose="020B0600070205080204" pitchFamily="50" charset="-128"/>
              </a:rPr>
              <a:t>All rights reserved.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フッター プレースホルダー 3">
            <a:extLst>
              <a:ext uri="{FF2B5EF4-FFF2-40B4-BE49-F238E27FC236}">
                <a16:creationId xmlns:a16="http://schemas.microsoft.com/office/drawing/2014/main" id="{C1483CAE-DAAE-4372-9263-3B79BD698C05}"/>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47107" name="スライド番号プレースホルダー 1">
            <a:extLst>
              <a:ext uri="{FF2B5EF4-FFF2-40B4-BE49-F238E27FC236}">
                <a16:creationId xmlns:a16="http://schemas.microsoft.com/office/drawing/2014/main" id="{49E01B19-9E1E-4E3C-B767-F67E1DEE927B}"/>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algn="r" eaLnBrk="0" hangingPunct="0">
              <a:spcBef>
                <a:spcPct val="0"/>
              </a:spcBef>
              <a:buClrTx/>
              <a:buSzTx/>
              <a:buFontTx/>
              <a:buNone/>
            </a:pPr>
            <a:fld id="{FACC6E76-0AAE-460D-B90B-41AC897CF3EF}" type="slidenum">
              <a:rPr lang="ja-JP" altLang="en-US" sz="400" smtClean="0">
                <a:solidFill>
                  <a:srgbClr val="000000"/>
                </a:solidFill>
                <a:latin typeface="Lucida Sans" panose="020B0602030504020204" pitchFamily="34" charset="0"/>
                <a:ea typeface="ＭＳ Ｐゴシック" panose="020B0600070205080204" pitchFamily="50" charset="-128"/>
              </a:rPr>
              <a:pPr algn="r" eaLnBrk="0" hangingPunct="0">
                <a:spcBef>
                  <a:spcPct val="0"/>
                </a:spcBef>
                <a:buClrTx/>
                <a:buSzTx/>
                <a:buFontTx/>
                <a:buNone/>
              </a:pPr>
              <a:t>9</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sp>
        <p:nvSpPr>
          <p:cNvPr id="7" name="コンテンツ プレースホルダー 2">
            <a:extLst>
              <a:ext uri="{FF2B5EF4-FFF2-40B4-BE49-F238E27FC236}">
                <a16:creationId xmlns:a16="http://schemas.microsoft.com/office/drawing/2014/main" id="{6E603F67-FEDE-4B7C-9FF2-9877D6764614}"/>
              </a:ext>
            </a:extLst>
          </p:cNvPr>
          <p:cNvSpPr>
            <a:spLocks noGrp="1"/>
          </p:cNvSpPr>
          <p:nvPr>
            <p:ph idx="1"/>
          </p:nvPr>
        </p:nvSpPr>
        <p:spPr>
          <a:xfrm>
            <a:off x="488950" y="692150"/>
            <a:ext cx="6180138" cy="3535363"/>
          </a:xfrm>
        </p:spPr>
        <p:txBody>
          <a:bodyPr/>
          <a:lstStyle/>
          <a:p>
            <a:pPr>
              <a:defRPr/>
            </a:pPr>
            <a:r>
              <a:rPr lang="ja-JP" altLang="en-US" sz="2400" dirty="0"/>
              <a:t>　総合文化科目（３、</a:t>
            </a:r>
            <a:r>
              <a:rPr lang="en-US" altLang="ja-JP" sz="2400" dirty="0"/>
              <a:t>4</a:t>
            </a:r>
            <a:r>
              <a:rPr lang="ja-JP" altLang="en-US" sz="2400" dirty="0"/>
              <a:t>年次配当科目）</a:t>
            </a:r>
            <a:endParaRPr lang="en-US" altLang="ja-JP" sz="2400" dirty="0"/>
          </a:p>
          <a:p>
            <a:pPr marL="0" indent="0">
              <a:buFont typeface="Wingdings" panose="05000000000000000000" pitchFamily="2" charset="2"/>
              <a:buNone/>
              <a:defRPr/>
            </a:pPr>
            <a:endParaRPr lang="en-US" altLang="ja-JP" sz="1400" dirty="0"/>
          </a:p>
          <a:p>
            <a:pPr marL="0" indent="0">
              <a:buFont typeface="Wingdings" panose="05000000000000000000" pitchFamily="2" charset="2"/>
              <a:buNone/>
              <a:defRPr/>
            </a:pPr>
            <a:r>
              <a:rPr lang="ja-JP" altLang="en-US" sz="2000" dirty="0"/>
              <a:t>心理学Ａ、心理学Ｂは</a:t>
            </a:r>
            <a:r>
              <a:rPr lang="en-US" altLang="ja-JP" sz="2000" dirty="0"/>
              <a:t>1</a:t>
            </a:r>
            <a:r>
              <a:rPr lang="ja-JP" altLang="en-US" sz="2000" dirty="0"/>
              <a:t>時限あたりの最大履修者数が</a:t>
            </a:r>
            <a:endParaRPr lang="en-US" altLang="ja-JP" sz="2000" dirty="0"/>
          </a:p>
          <a:p>
            <a:pPr marL="0" indent="0">
              <a:buFont typeface="Wingdings" panose="05000000000000000000" pitchFamily="2" charset="2"/>
              <a:buNone/>
              <a:defRPr/>
            </a:pPr>
            <a:r>
              <a:rPr lang="ja-JP" altLang="en-US" sz="2000" u="sng" dirty="0"/>
              <a:t>２００名</a:t>
            </a:r>
            <a:r>
              <a:rPr lang="ja-JP" altLang="en-US" sz="2000" dirty="0"/>
              <a:t>となる。</a:t>
            </a:r>
            <a:endParaRPr lang="en-US" altLang="ja-JP" sz="2000" dirty="0"/>
          </a:p>
          <a:p>
            <a:pPr marL="0" indent="0">
              <a:buFont typeface="Wingdings" panose="05000000000000000000" pitchFamily="2" charset="2"/>
              <a:buNone/>
              <a:defRPr/>
            </a:pPr>
            <a:endParaRPr lang="en-US" altLang="ja-JP" sz="2000" dirty="0"/>
          </a:p>
          <a:p>
            <a:pPr marL="0" indent="0">
              <a:buFont typeface="Wingdings" panose="05000000000000000000" pitchFamily="2" charset="2"/>
              <a:buNone/>
              <a:defRPr/>
            </a:pPr>
            <a:r>
              <a:rPr lang="ja-JP" altLang="en-US" sz="2000" dirty="0"/>
              <a:t>履修登録は</a:t>
            </a:r>
            <a:r>
              <a:rPr lang="ja-JP" altLang="en-US" sz="2000" dirty="0">
                <a:solidFill>
                  <a:srgbClr val="FF0000"/>
                </a:solidFill>
              </a:rPr>
              <a:t>先着順</a:t>
            </a:r>
            <a:r>
              <a:rPr lang="ja-JP" altLang="en-US" sz="2000" dirty="0"/>
              <a:t>となるため、希望者は早めに</a:t>
            </a:r>
            <a:r>
              <a:rPr lang="en-US" altLang="ja-JP" sz="2000" u="sng" dirty="0"/>
              <a:t>WEB</a:t>
            </a:r>
            <a:r>
              <a:rPr lang="ja-JP" altLang="en-US" sz="2000" u="sng" dirty="0"/>
              <a:t>履修登録システムから</a:t>
            </a:r>
            <a:r>
              <a:rPr lang="ja-JP" altLang="en-US" sz="2000" dirty="0"/>
              <a:t>履修登録をすること。</a:t>
            </a:r>
            <a:endParaRPr lang="en-US" altLang="ja-JP" sz="20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457992CD-9B59-47D2-B21C-A0D4375FB223}"/>
              </a:ext>
            </a:extLst>
          </p:cNvPr>
          <p:cNvSpPr>
            <a:spLocks noGrp="1"/>
          </p:cNvSpPr>
          <p:nvPr>
            <p:ph idx="1"/>
          </p:nvPr>
        </p:nvSpPr>
        <p:spPr>
          <a:xfrm>
            <a:off x="338138" y="627063"/>
            <a:ext cx="6181725" cy="3960812"/>
          </a:xfrm>
        </p:spPr>
        <p:txBody>
          <a:bodyPr/>
          <a:lstStyle/>
          <a:p>
            <a:pPr marL="144661" indent="-144661">
              <a:defRPr/>
            </a:pPr>
            <a:r>
              <a:rPr lang="ja-JP" altLang="en-US" sz="1519" dirty="0"/>
              <a:t>　</a:t>
            </a:r>
            <a:r>
              <a:rPr lang="ja-JP" altLang="en-US" sz="2400" dirty="0"/>
              <a:t>その他の科目</a:t>
            </a:r>
            <a:endParaRPr lang="en-US" altLang="ja-JP" sz="2400" dirty="0"/>
          </a:p>
          <a:p>
            <a:pPr marL="0" indent="0">
              <a:buFont typeface="Wingdings" panose="05000000000000000000" pitchFamily="2" charset="2"/>
              <a:buNone/>
              <a:defRPr/>
            </a:pPr>
            <a:endParaRPr lang="en-US" altLang="ja-JP" sz="760" dirty="0"/>
          </a:p>
          <a:p>
            <a:pPr marL="0" indent="0">
              <a:buFont typeface="Wingdings" panose="05000000000000000000" pitchFamily="2" charset="2"/>
              <a:buNone/>
              <a:defRPr/>
            </a:pPr>
            <a:r>
              <a:rPr lang="en-US" altLang="ja-JP" sz="2400" dirty="0"/>
              <a:t>【</a:t>
            </a:r>
            <a:r>
              <a:rPr lang="ja-JP" altLang="en-US" sz="2400" dirty="0"/>
              <a:t>卒業要件科目・履修制限</a:t>
            </a:r>
            <a:r>
              <a:rPr lang="ja-JP" altLang="en-US" sz="2400" dirty="0">
                <a:solidFill>
                  <a:srgbClr val="FF0000"/>
                </a:solidFill>
              </a:rPr>
              <a:t>対象外</a:t>
            </a:r>
            <a:r>
              <a:rPr lang="ja-JP" altLang="en-US" sz="2400" dirty="0"/>
              <a:t>科目</a:t>
            </a:r>
            <a:r>
              <a:rPr lang="en-US" altLang="ja-JP" sz="2400" dirty="0"/>
              <a:t>】</a:t>
            </a:r>
          </a:p>
          <a:p>
            <a:pPr marL="0" indent="0">
              <a:buFont typeface="Wingdings" panose="05000000000000000000" pitchFamily="2" charset="2"/>
              <a:buNone/>
              <a:defRPr/>
            </a:pPr>
            <a:endParaRPr lang="en-US" altLang="ja-JP" sz="2000" dirty="0"/>
          </a:p>
          <a:p>
            <a:pPr marL="0" indent="0">
              <a:buNone/>
              <a:defRPr/>
            </a:pPr>
            <a:r>
              <a:rPr lang="ja-JP" altLang="en-US" sz="2000" dirty="0"/>
              <a:t>・</a:t>
            </a:r>
            <a:r>
              <a:rPr lang="ja-JP" altLang="en-US" sz="2000" u="sng" dirty="0"/>
              <a:t>プロジェクト実習</a:t>
            </a:r>
            <a:r>
              <a:rPr lang="ja-JP" altLang="en-US" sz="2000" dirty="0"/>
              <a:t>、</a:t>
            </a:r>
            <a:r>
              <a:rPr lang="ja-JP" altLang="en-US" sz="2000" u="sng" dirty="0"/>
              <a:t>国際実習</a:t>
            </a:r>
            <a:r>
              <a:rPr lang="ja-JP" altLang="en-US" sz="2000" dirty="0"/>
              <a:t>　：</a:t>
            </a:r>
            <a:endParaRPr lang="en-US" altLang="ja-JP" sz="2000" dirty="0"/>
          </a:p>
          <a:p>
            <a:pPr marL="0" indent="447675">
              <a:buNone/>
              <a:defRPr/>
            </a:pPr>
            <a:r>
              <a:rPr lang="en-US" altLang="ja-JP" sz="2000" dirty="0"/>
              <a:t>2~4</a:t>
            </a:r>
            <a:r>
              <a:rPr lang="ja-JP" altLang="en-US" sz="2000" dirty="0"/>
              <a:t>年生対象　</a:t>
            </a:r>
            <a:r>
              <a:rPr lang="en-US" altLang="ja-JP" sz="2000" dirty="0"/>
              <a:t>※</a:t>
            </a:r>
            <a:r>
              <a:rPr lang="en-US" altLang="ja-JP" sz="2000" dirty="0" err="1"/>
              <a:t>oh-o!meiji</a:t>
            </a:r>
            <a:r>
              <a:rPr lang="ja-JP" altLang="en-US" sz="2000" dirty="0"/>
              <a:t>にて案内配信</a:t>
            </a:r>
            <a:endParaRPr lang="en-US" altLang="ja-JP" sz="2000" b="0" u="sng" dirty="0">
              <a:solidFill>
                <a:srgbClr val="FF0000"/>
              </a:solidFill>
            </a:endParaRPr>
          </a:p>
          <a:p>
            <a:pPr marL="0" indent="0">
              <a:buFont typeface="Wingdings" panose="05000000000000000000" pitchFamily="2" charset="2"/>
              <a:buNone/>
              <a:defRPr/>
            </a:pPr>
            <a:endParaRPr lang="en-US" altLang="ja-JP" sz="1181" dirty="0"/>
          </a:p>
          <a:p>
            <a:pPr marL="0" indent="0">
              <a:buFont typeface="Wingdings" panose="05000000000000000000" pitchFamily="2" charset="2"/>
              <a:buNone/>
              <a:defRPr/>
            </a:pPr>
            <a:endParaRPr lang="en-US" altLang="ja-JP" sz="1181" dirty="0"/>
          </a:p>
        </p:txBody>
      </p:sp>
      <p:sp>
        <p:nvSpPr>
          <p:cNvPr id="32771" name="フッター プレースホルダー 3">
            <a:extLst>
              <a:ext uri="{FF2B5EF4-FFF2-40B4-BE49-F238E27FC236}">
                <a16:creationId xmlns:a16="http://schemas.microsoft.com/office/drawing/2014/main" id="{CD687372-5EFE-4F20-B458-E2A92B734229}"/>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49156" name="スライド番号プレースホルダー 1">
            <a:extLst>
              <a:ext uri="{FF2B5EF4-FFF2-40B4-BE49-F238E27FC236}">
                <a16:creationId xmlns:a16="http://schemas.microsoft.com/office/drawing/2014/main" id="{50DA1DCF-E8A6-4D97-85A4-3299A2FC7307}"/>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47FABC4B-5B63-456F-9E7B-F074B6E1152C}" type="slidenum">
              <a:rPr lang="ja-JP" altLang="en-US" sz="400" smtClean="0">
                <a:solidFill>
                  <a:srgbClr val="000000"/>
                </a:solidFill>
                <a:latin typeface="Lucida Sans" panose="020B0602030504020204" pitchFamily="34" charset="0"/>
                <a:ea typeface="ＭＳ Ｐゴシック" panose="020B0600070205080204" pitchFamily="50" charset="-128"/>
              </a:rPr>
              <a:pPr eaLnBrk="0" hangingPunct="0">
                <a:spcBef>
                  <a:spcPct val="0"/>
                </a:spcBef>
                <a:buClrTx/>
                <a:buSzTx/>
                <a:buFontTx/>
                <a:buNone/>
              </a:pPr>
              <a:t>10</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EF134D64-076F-41AF-B72B-A3237AE890FE}"/>
              </a:ext>
            </a:extLst>
          </p:cNvPr>
          <p:cNvSpPr>
            <a:spLocks noGrp="1"/>
          </p:cNvSpPr>
          <p:nvPr>
            <p:ph idx="1"/>
          </p:nvPr>
        </p:nvSpPr>
        <p:spPr>
          <a:xfrm>
            <a:off x="263771" y="776655"/>
            <a:ext cx="6422781" cy="3656134"/>
          </a:xfrm>
        </p:spPr>
        <p:txBody>
          <a:bodyPr/>
          <a:lstStyle/>
          <a:p>
            <a:pPr marL="133529" indent="-133529">
              <a:defRPr/>
            </a:pPr>
            <a:r>
              <a:rPr lang="ja-JP" altLang="en-US" sz="1402" dirty="0"/>
              <a:t>　</a:t>
            </a:r>
            <a:r>
              <a:rPr lang="ja-JP" altLang="en-US" sz="2215" dirty="0"/>
              <a:t>（複合領域専門科目）共通総合講座Ａ・Ｂ</a:t>
            </a:r>
            <a:endParaRPr lang="en-US" altLang="ja-JP" sz="701" dirty="0"/>
          </a:p>
          <a:p>
            <a:pPr marL="0" indent="0">
              <a:buNone/>
              <a:defRPr/>
            </a:pPr>
            <a:r>
              <a:rPr lang="ja-JP" altLang="en-US" sz="2215" dirty="0"/>
              <a:t>　</a:t>
            </a:r>
            <a:endParaRPr lang="en-US" altLang="ja-JP" sz="2215" dirty="0"/>
          </a:p>
          <a:p>
            <a:pPr marL="0" indent="0">
              <a:buNone/>
              <a:defRPr/>
            </a:pPr>
            <a:r>
              <a:rPr lang="ja-JP" altLang="en-US" sz="1846" dirty="0"/>
              <a:t>履修希望者は「全学共通総合講座シラバス」を参照してください。</a:t>
            </a:r>
            <a:endParaRPr lang="en-US" altLang="ja-JP" sz="1846" dirty="0"/>
          </a:p>
          <a:p>
            <a:pPr marL="0" indent="0">
              <a:buNone/>
              <a:defRPr/>
            </a:pPr>
            <a:endParaRPr lang="en-US" altLang="ja-JP" sz="1846" dirty="0"/>
          </a:p>
          <a:p>
            <a:pPr marL="0" indent="0">
              <a:buNone/>
              <a:defRPr/>
            </a:pPr>
            <a:r>
              <a:rPr lang="ja-JP" altLang="en-US" sz="1662" b="0" dirty="0"/>
              <a:t>数理・データサイエンス・ＡＩに関する知識及び技術について体系的な教育を行うプログラムを実施しています。</a:t>
            </a:r>
            <a:endParaRPr lang="en-US" altLang="ja-JP" sz="1662" b="0" dirty="0"/>
          </a:p>
          <a:p>
            <a:pPr marL="0" indent="0">
              <a:buNone/>
              <a:defRPr/>
            </a:pPr>
            <a:r>
              <a:rPr lang="ja-JP" altLang="en-US" sz="1662" b="0" dirty="0"/>
              <a:t>全学部学生対象の</a:t>
            </a:r>
            <a:r>
              <a:rPr lang="ja-JP" altLang="en-US" sz="1662" b="0" dirty="0">
                <a:solidFill>
                  <a:srgbClr val="0000FF"/>
                </a:solidFill>
              </a:rPr>
              <a:t>リテラシーレベルプログラム</a:t>
            </a:r>
            <a:r>
              <a:rPr lang="ja-JP" altLang="en-US" sz="1477" b="0" dirty="0"/>
              <a:t>（１年生から受講可能）</a:t>
            </a:r>
            <a:r>
              <a:rPr lang="ja-JP" altLang="en-US" sz="1662" b="0" dirty="0"/>
              <a:t>と、</a:t>
            </a:r>
            <a:endParaRPr lang="en-US" altLang="ja-JP" sz="1662" b="0" dirty="0"/>
          </a:p>
          <a:p>
            <a:pPr marL="0" indent="0">
              <a:buNone/>
              <a:defRPr/>
            </a:pPr>
            <a:r>
              <a:rPr lang="ja-JP" altLang="en-US" sz="1662" b="0" dirty="0"/>
              <a:t>理工学部生対象の</a:t>
            </a:r>
            <a:r>
              <a:rPr lang="ja-JP" altLang="en-US" sz="1662" b="0" dirty="0">
                <a:solidFill>
                  <a:srgbClr val="0000FF"/>
                </a:solidFill>
              </a:rPr>
              <a:t>応用基礎レベルプログラム</a:t>
            </a:r>
            <a:r>
              <a:rPr lang="ja-JP" altLang="en-US" sz="1477" b="0" dirty="0"/>
              <a:t>（主に２年生以上対象の科目で構成）</a:t>
            </a:r>
            <a:r>
              <a:rPr lang="ja-JP" altLang="en-US" sz="1662" b="0" dirty="0"/>
              <a:t>があります。</a:t>
            </a:r>
            <a:endParaRPr lang="en-US" altLang="ja-JP" sz="1662" b="0" dirty="0">
              <a:hlinkClick r:id="rId3"/>
            </a:endParaRPr>
          </a:p>
          <a:p>
            <a:pPr marL="0" indent="0">
              <a:buNone/>
              <a:defRPr/>
            </a:pPr>
            <a:r>
              <a:rPr lang="ja-JP" altLang="en-US" sz="1662" b="0" dirty="0">
                <a:hlinkClick r:id="rId3"/>
              </a:rPr>
              <a:t>リテラシーレベルプログラム：</a:t>
            </a:r>
            <a:r>
              <a:rPr lang="en-US" altLang="ja-JP" sz="1293" b="0" dirty="0">
                <a:hlinkClick r:id="rId3"/>
              </a:rPr>
              <a:t>https://www.meiji.ac.jp/mdash/</a:t>
            </a:r>
            <a:endParaRPr lang="en-US" altLang="ja-JP" sz="1293" b="0" dirty="0"/>
          </a:p>
          <a:p>
            <a:pPr marL="0" indent="0">
              <a:buNone/>
              <a:defRPr/>
            </a:pPr>
            <a:r>
              <a:rPr lang="ja-JP" altLang="en-US" sz="1662" b="0" dirty="0">
                <a:hlinkClick r:id="rId4"/>
              </a:rPr>
              <a:t>応用基礎レベルプログラム：</a:t>
            </a:r>
            <a:r>
              <a:rPr lang="en-US" altLang="ja-JP" sz="1293" b="0" dirty="0">
                <a:hlinkClick r:id="rId4"/>
              </a:rPr>
              <a:t>https://www.meiji.ac.jp/sst/sstmdashAL.html</a:t>
            </a:r>
            <a:endParaRPr lang="en-US" altLang="ja-JP" sz="1293" b="0" dirty="0"/>
          </a:p>
          <a:p>
            <a:pPr marL="0" indent="0">
              <a:buNone/>
              <a:defRPr/>
            </a:pPr>
            <a:endParaRPr lang="en-US" altLang="ja-JP" sz="1846" dirty="0"/>
          </a:p>
          <a:p>
            <a:pPr marL="0" indent="0">
              <a:buNone/>
              <a:defRPr/>
            </a:pPr>
            <a:endParaRPr lang="en-US" altLang="ja-JP" sz="1846" dirty="0"/>
          </a:p>
          <a:p>
            <a:pPr marL="0" indent="0">
              <a:buNone/>
              <a:defRPr/>
            </a:pPr>
            <a:r>
              <a:rPr lang="ja-JP" altLang="en-US" sz="1090" dirty="0"/>
              <a:t>　　　　　　　　　　　</a:t>
            </a:r>
            <a:r>
              <a:rPr lang="ja-JP" altLang="ja-JP" sz="1090" dirty="0"/>
              <a:t>　</a:t>
            </a:r>
            <a:endParaRPr lang="en-US" altLang="ja-JP" sz="1090" u="sng" dirty="0"/>
          </a:p>
          <a:p>
            <a:pPr marL="0" indent="0">
              <a:buNone/>
              <a:defRPr/>
            </a:pPr>
            <a:endParaRPr lang="en-US" altLang="ja-JP" sz="1090" dirty="0"/>
          </a:p>
          <a:p>
            <a:pPr marL="0" indent="0">
              <a:buNone/>
              <a:defRPr/>
            </a:pPr>
            <a:endParaRPr lang="en-US" altLang="ja-JP" sz="1090" dirty="0"/>
          </a:p>
        </p:txBody>
      </p:sp>
      <p:sp>
        <p:nvSpPr>
          <p:cNvPr id="32771" name="フッター プレースホルダー 3">
            <a:extLst>
              <a:ext uri="{FF2B5EF4-FFF2-40B4-BE49-F238E27FC236}">
                <a16:creationId xmlns:a16="http://schemas.microsoft.com/office/drawing/2014/main" id="{FAE30A68-1BB8-420D-9C58-09F325A8EF3E}"/>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090" b="1">
                <a:solidFill>
                  <a:schemeClr val="tx1"/>
                </a:solidFill>
                <a:latin typeface="Meiryo UI" panose="020B0604030504040204" pitchFamily="50" charset="-128"/>
                <a:ea typeface="Meiryo UI" panose="020B0604030504040204" pitchFamily="50" charset="-128"/>
              </a:defRPr>
            </a:lvl1pPr>
            <a:lvl2pPr marL="289312" indent="-111274">
              <a:spcBef>
                <a:spcPct val="20000"/>
              </a:spcBef>
              <a:buClr>
                <a:srgbClr val="333399"/>
              </a:buClr>
              <a:buSzPct val="85000"/>
              <a:buFont typeface="Wingdings" panose="05000000000000000000" pitchFamily="2" charset="2"/>
              <a:buChar char="m"/>
              <a:defRPr kumimoji="1" sz="935" b="1">
                <a:solidFill>
                  <a:schemeClr val="tx1"/>
                </a:solidFill>
                <a:latin typeface="Meiryo UI" panose="020B0604030504040204" pitchFamily="50" charset="-128"/>
                <a:ea typeface="Meiryo UI" panose="020B0604030504040204" pitchFamily="50" charset="-128"/>
              </a:defRPr>
            </a:lvl2pPr>
            <a:lvl3pPr marL="445096" indent="-89019">
              <a:spcBef>
                <a:spcPct val="20000"/>
              </a:spcBef>
              <a:buClr>
                <a:srgbClr val="333399"/>
              </a:buClr>
              <a:buSzPct val="85000"/>
              <a:buFont typeface="Wingdings" panose="05000000000000000000" pitchFamily="2" charset="2"/>
              <a:buChar char="Ø"/>
              <a:defRPr kumimoji="1" sz="779" b="1">
                <a:solidFill>
                  <a:schemeClr val="tx1"/>
                </a:solidFill>
                <a:latin typeface="Meiryo UI" panose="020B0604030504040204" pitchFamily="50" charset="-128"/>
                <a:ea typeface="Meiryo UI" panose="020B0604030504040204" pitchFamily="50" charset="-128"/>
              </a:defRPr>
            </a:lvl3pPr>
            <a:lvl4pPr marL="623133" indent="-89019">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01170" indent="-89019">
              <a:spcBef>
                <a:spcPct val="20000"/>
              </a:spcBef>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5pPr>
            <a:lvl6pPr marL="979208" indent="-89019" eaLnBrk="0" fontAlgn="base" hangingPunct="0">
              <a:spcBef>
                <a:spcPct val="20000"/>
              </a:spcBef>
              <a:spcAft>
                <a:spcPct val="0"/>
              </a:spcAft>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6pPr>
            <a:lvl7pPr marL="1157247" indent="-89019" eaLnBrk="0" fontAlgn="base" hangingPunct="0">
              <a:spcBef>
                <a:spcPct val="20000"/>
              </a:spcBef>
              <a:spcAft>
                <a:spcPct val="0"/>
              </a:spcAft>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7pPr>
            <a:lvl8pPr marL="1335284" indent="-89019" eaLnBrk="0" fontAlgn="base" hangingPunct="0">
              <a:spcBef>
                <a:spcPct val="20000"/>
              </a:spcBef>
              <a:spcAft>
                <a:spcPct val="0"/>
              </a:spcAft>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8pPr>
            <a:lvl9pPr marL="1513321" indent="-89019" eaLnBrk="0" fontAlgn="base" hangingPunct="0">
              <a:spcBef>
                <a:spcPct val="20000"/>
              </a:spcBef>
              <a:spcAft>
                <a:spcPct val="0"/>
              </a:spcAft>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51" b="0">
                <a:solidFill>
                  <a:srgbClr val="000000"/>
                </a:solidFill>
                <a:latin typeface="Lucida Sans" panose="020B0602030504020204" pitchFamily="34" charset="0"/>
                <a:ea typeface="ＭＳ Ｐゴシック" panose="020B0600070205080204" pitchFamily="50" charset="-128"/>
              </a:rPr>
              <a:t>© Meiji University,All rights reserved. </a:t>
            </a:r>
          </a:p>
        </p:txBody>
      </p:sp>
      <p:sp>
        <p:nvSpPr>
          <p:cNvPr id="5" name="スライド番号プレースホルダー 1">
            <a:extLst>
              <a:ext uri="{FF2B5EF4-FFF2-40B4-BE49-F238E27FC236}">
                <a16:creationId xmlns:a16="http://schemas.microsoft.com/office/drawing/2014/main" id="{C6EC9119-9064-4582-9221-6D2B45C86D75}"/>
              </a:ext>
            </a:extLst>
          </p:cNvPr>
          <p:cNvSpPr txBox="1">
            <a:spLocks/>
          </p:cNvSpPr>
          <p:nvPr/>
        </p:nvSpPr>
        <p:spPr bwMode="auto">
          <a:xfrm>
            <a:off x="4919663" y="4960938"/>
            <a:ext cx="1600200" cy="149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defPPr>
              <a:defRPr lang="ja-JP"/>
            </a:defPPr>
            <a:lvl1pPr algn="l" rtl="0" eaLnBrk="0" fontAlgn="base" hangingPunct="0">
              <a:spcBef>
                <a:spcPct val="20000"/>
              </a:spcBef>
              <a:spcAft>
                <a:spcPct val="0"/>
              </a:spcAft>
              <a:buClr>
                <a:srgbClr val="333399"/>
              </a:buClr>
              <a:buSzPct val="85000"/>
              <a:buFont typeface="Wingdings" panose="05000000000000000000" pitchFamily="2" charset="2"/>
              <a:buChar char="q"/>
              <a:defRPr kumimoji="1" sz="1100" b="1" kern="1200">
                <a:solidFill>
                  <a:schemeClr val="tx1"/>
                </a:solidFill>
                <a:latin typeface="Meiryo UI" panose="020B0604030504040204" pitchFamily="50" charset="-128"/>
                <a:ea typeface="Meiryo UI" panose="020B0604030504040204" pitchFamily="50" charset="-128"/>
                <a:cs typeface="+mn-cs"/>
              </a:defRPr>
            </a:lvl1pPr>
            <a:lvl2pPr marL="312738" indent="-119063" algn="l" rtl="0" eaLnBrk="0" fontAlgn="base" hangingPunct="0">
              <a:spcBef>
                <a:spcPct val="20000"/>
              </a:spcBef>
              <a:spcAft>
                <a:spcPct val="0"/>
              </a:spcAft>
              <a:buClr>
                <a:srgbClr val="333399"/>
              </a:buClr>
              <a:buSzPct val="85000"/>
              <a:buFont typeface="Wingdings" panose="05000000000000000000" pitchFamily="2" charset="2"/>
              <a:buChar char="m"/>
              <a:defRPr kumimoji="1" sz="1000" b="1" kern="1200">
                <a:solidFill>
                  <a:schemeClr val="tx1"/>
                </a:solidFill>
                <a:latin typeface="Meiryo UI" panose="020B0604030504040204" pitchFamily="50" charset="-128"/>
                <a:ea typeface="Meiryo UI" panose="020B0604030504040204" pitchFamily="50" charset="-128"/>
                <a:cs typeface="+mn-cs"/>
              </a:defRPr>
            </a:lvl2pPr>
            <a:lvl3pPr marL="481013" indent="-95250" algn="l" rtl="0" eaLnBrk="0" fontAlgn="base" hangingPunct="0">
              <a:spcBef>
                <a:spcPct val="20000"/>
              </a:spcBef>
              <a:spcAft>
                <a:spcPct val="0"/>
              </a:spcAft>
              <a:buClr>
                <a:srgbClr val="333399"/>
              </a:buClr>
              <a:buSzPct val="85000"/>
              <a:buFont typeface="Wingdings" panose="05000000000000000000" pitchFamily="2" charset="2"/>
              <a:buChar char="Ø"/>
              <a:defRPr kumimoji="1" sz="800" b="1" kern="1200">
                <a:solidFill>
                  <a:schemeClr val="tx1"/>
                </a:solidFill>
                <a:latin typeface="Meiryo UI" panose="020B0604030504040204" pitchFamily="50" charset="-128"/>
                <a:ea typeface="Meiryo UI" panose="020B0604030504040204" pitchFamily="50" charset="-128"/>
                <a:cs typeface="+mn-cs"/>
              </a:defRPr>
            </a:lvl3pPr>
            <a:lvl4pPr marL="674688" indent="-95250" algn="l" rtl="0" eaLnBrk="0" fontAlgn="base" hangingPunct="0">
              <a:spcBef>
                <a:spcPct val="20000"/>
              </a:spcBef>
              <a:spcAft>
                <a:spcPct val="0"/>
              </a:spcAft>
              <a:buClr>
                <a:srgbClr val="333399"/>
              </a:buClr>
              <a:buSzPct val="85000"/>
              <a:buFont typeface="Wingdings" panose="05000000000000000000" pitchFamily="2" charset="2"/>
              <a:buChar char="u"/>
              <a:defRPr kumimoji="1" kern="1200">
                <a:solidFill>
                  <a:schemeClr val="tx1"/>
                </a:solidFill>
                <a:latin typeface="Meiryo UI" panose="020B0604030504040204" pitchFamily="50" charset="-128"/>
                <a:ea typeface="Meiryo UI" panose="020B0604030504040204" pitchFamily="50" charset="-128"/>
                <a:cs typeface="+mn-cs"/>
              </a:defRPr>
            </a:lvl4pPr>
            <a:lvl5pPr marL="866775" indent="-95250" algn="l" rtl="0" eaLnBrk="0" fontAlgn="base"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5pPr>
            <a:lvl6pPr marL="1323975" indent="-95250" algn="l" defTabSz="914400" rtl="0" eaLnBrk="0" fontAlgn="base" latinLnBrk="0"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6pPr>
            <a:lvl7pPr marL="1781175" indent="-95250" algn="l" defTabSz="914400" rtl="0" eaLnBrk="0" fontAlgn="base" latinLnBrk="0"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7pPr>
            <a:lvl8pPr marL="2238375" indent="-95250" algn="l" defTabSz="914400" rtl="0" eaLnBrk="0" fontAlgn="base" latinLnBrk="0"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8pPr>
            <a:lvl9pPr marL="2695575" indent="-95250" algn="l" defTabSz="914400" rtl="0" eaLnBrk="0" fontAlgn="base" latinLnBrk="0"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9pPr>
          </a:lstStyle>
          <a:p>
            <a:pPr algn="r">
              <a:spcBef>
                <a:spcPct val="0"/>
              </a:spcBef>
              <a:buClrTx/>
              <a:buSzTx/>
              <a:buFontTx/>
              <a:buNone/>
            </a:pPr>
            <a:fld id="{47FABC4B-5B63-456F-9E7B-F074B6E1152C}" type="slidenum">
              <a:rPr lang="ja-JP" altLang="en-US" sz="400" smtClean="0">
                <a:solidFill>
                  <a:srgbClr val="000000"/>
                </a:solidFill>
                <a:latin typeface="Lucida Sans" panose="020B0602030504020204" pitchFamily="34" charset="0"/>
                <a:ea typeface="ＭＳ Ｐゴシック" panose="020B0600070205080204" pitchFamily="50" charset="-128"/>
              </a:rPr>
              <a:pPr algn="r">
                <a:spcBef>
                  <a:spcPct val="0"/>
                </a:spcBef>
                <a:buClrTx/>
                <a:buSzTx/>
                <a:buFontTx/>
                <a:buNone/>
              </a:pPr>
              <a:t>11</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フッター プレースホルダー 3">
            <a:extLst>
              <a:ext uri="{FF2B5EF4-FFF2-40B4-BE49-F238E27FC236}">
                <a16:creationId xmlns:a16="http://schemas.microsoft.com/office/drawing/2014/main" id="{FAE30A68-1BB8-420D-9C58-09F325A8EF3E}"/>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090" b="1">
                <a:solidFill>
                  <a:schemeClr val="tx1"/>
                </a:solidFill>
                <a:latin typeface="Meiryo UI" panose="020B0604030504040204" pitchFamily="50" charset="-128"/>
                <a:ea typeface="Meiryo UI" panose="020B0604030504040204" pitchFamily="50" charset="-128"/>
              </a:defRPr>
            </a:lvl1pPr>
            <a:lvl2pPr marL="289312" indent="-111274">
              <a:spcBef>
                <a:spcPct val="20000"/>
              </a:spcBef>
              <a:buClr>
                <a:srgbClr val="333399"/>
              </a:buClr>
              <a:buSzPct val="85000"/>
              <a:buFont typeface="Wingdings" panose="05000000000000000000" pitchFamily="2" charset="2"/>
              <a:buChar char="m"/>
              <a:defRPr kumimoji="1" sz="935" b="1">
                <a:solidFill>
                  <a:schemeClr val="tx1"/>
                </a:solidFill>
                <a:latin typeface="Meiryo UI" panose="020B0604030504040204" pitchFamily="50" charset="-128"/>
                <a:ea typeface="Meiryo UI" panose="020B0604030504040204" pitchFamily="50" charset="-128"/>
              </a:defRPr>
            </a:lvl2pPr>
            <a:lvl3pPr marL="445096" indent="-89019">
              <a:spcBef>
                <a:spcPct val="20000"/>
              </a:spcBef>
              <a:buClr>
                <a:srgbClr val="333399"/>
              </a:buClr>
              <a:buSzPct val="85000"/>
              <a:buFont typeface="Wingdings" panose="05000000000000000000" pitchFamily="2" charset="2"/>
              <a:buChar char="Ø"/>
              <a:defRPr kumimoji="1" sz="779" b="1">
                <a:solidFill>
                  <a:schemeClr val="tx1"/>
                </a:solidFill>
                <a:latin typeface="Meiryo UI" panose="020B0604030504040204" pitchFamily="50" charset="-128"/>
                <a:ea typeface="Meiryo UI" panose="020B0604030504040204" pitchFamily="50" charset="-128"/>
              </a:defRPr>
            </a:lvl3pPr>
            <a:lvl4pPr marL="623133" indent="-89019">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01170" indent="-89019">
              <a:spcBef>
                <a:spcPct val="20000"/>
              </a:spcBef>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5pPr>
            <a:lvl6pPr marL="979208" indent="-89019" eaLnBrk="0" fontAlgn="base" hangingPunct="0">
              <a:spcBef>
                <a:spcPct val="20000"/>
              </a:spcBef>
              <a:spcAft>
                <a:spcPct val="0"/>
              </a:spcAft>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6pPr>
            <a:lvl7pPr marL="1157247" indent="-89019" eaLnBrk="0" fontAlgn="base" hangingPunct="0">
              <a:spcBef>
                <a:spcPct val="20000"/>
              </a:spcBef>
              <a:spcAft>
                <a:spcPct val="0"/>
              </a:spcAft>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7pPr>
            <a:lvl8pPr marL="1335284" indent="-89019" eaLnBrk="0" fontAlgn="base" hangingPunct="0">
              <a:spcBef>
                <a:spcPct val="20000"/>
              </a:spcBef>
              <a:spcAft>
                <a:spcPct val="0"/>
              </a:spcAft>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8pPr>
            <a:lvl9pPr marL="1513321" indent="-89019" eaLnBrk="0" fontAlgn="base" hangingPunct="0">
              <a:spcBef>
                <a:spcPct val="20000"/>
              </a:spcBef>
              <a:spcAft>
                <a:spcPct val="0"/>
              </a:spcAft>
              <a:buClr>
                <a:srgbClr val="333399"/>
              </a:buClr>
              <a:buSzPct val="85000"/>
              <a:buFont typeface="Wingdings" panose="05000000000000000000" pitchFamily="2" charset="2"/>
              <a:buChar char="n"/>
              <a:defRPr kumimoji="1" sz="623">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51" b="0">
                <a:solidFill>
                  <a:srgbClr val="000000"/>
                </a:solidFill>
                <a:latin typeface="Lucida Sans" panose="020B0602030504020204" pitchFamily="34" charset="0"/>
                <a:ea typeface="ＭＳ Ｐゴシック" panose="020B0600070205080204" pitchFamily="50" charset="-128"/>
              </a:rPr>
              <a:t>© Meiji University,All rights reserved. </a:t>
            </a:r>
          </a:p>
        </p:txBody>
      </p:sp>
      <p:sp>
        <p:nvSpPr>
          <p:cNvPr id="6" name="スライド番号プレースホルダー 1">
            <a:extLst>
              <a:ext uri="{FF2B5EF4-FFF2-40B4-BE49-F238E27FC236}">
                <a16:creationId xmlns:a16="http://schemas.microsoft.com/office/drawing/2014/main" id="{3E83ADE7-0390-4D0E-8711-6B8DC5E26410}"/>
              </a:ext>
            </a:extLst>
          </p:cNvPr>
          <p:cNvSpPr txBox="1">
            <a:spLocks/>
          </p:cNvSpPr>
          <p:nvPr/>
        </p:nvSpPr>
        <p:spPr bwMode="auto">
          <a:xfrm>
            <a:off x="4919663" y="4960938"/>
            <a:ext cx="1600200" cy="149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defPPr>
              <a:defRPr lang="ja-JP"/>
            </a:defPPr>
            <a:lvl1pPr algn="l" rtl="0" eaLnBrk="0" fontAlgn="base" hangingPunct="0">
              <a:spcBef>
                <a:spcPct val="20000"/>
              </a:spcBef>
              <a:spcAft>
                <a:spcPct val="0"/>
              </a:spcAft>
              <a:buClr>
                <a:srgbClr val="333399"/>
              </a:buClr>
              <a:buSzPct val="85000"/>
              <a:buFont typeface="Wingdings" panose="05000000000000000000" pitchFamily="2" charset="2"/>
              <a:buChar char="q"/>
              <a:defRPr kumimoji="1" sz="1100" b="1" kern="1200">
                <a:solidFill>
                  <a:schemeClr val="tx1"/>
                </a:solidFill>
                <a:latin typeface="Meiryo UI" panose="020B0604030504040204" pitchFamily="50" charset="-128"/>
                <a:ea typeface="Meiryo UI" panose="020B0604030504040204" pitchFamily="50" charset="-128"/>
                <a:cs typeface="+mn-cs"/>
              </a:defRPr>
            </a:lvl1pPr>
            <a:lvl2pPr marL="312738" indent="-119063" algn="l" rtl="0" eaLnBrk="0" fontAlgn="base" hangingPunct="0">
              <a:spcBef>
                <a:spcPct val="20000"/>
              </a:spcBef>
              <a:spcAft>
                <a:spcPct val="0"/>
              </a:spcAft>
              <a:buClr>
                <a:srgbClr val="333399"/>
              </a:buClr>
              <a:buSzPct val="85000"/>
              <a:buFont typeface="Wingdings" panose="05000000000000000000" pitchFamily="2" charset="2"/>
              <a:buChar char="m"/>
              <a:defRPr kumimoji="1" sz="1000" b="1" kern="1200">
                <a:solidFill>
                  <a:schemeClr val="tx1"/>
                </a:solidFill>
                <a:latin typeface="Meiryo UI" panose="020B0604030504040204" pitchFamily="50" charset="-128"/>
                <a:ea typeface="Meiryo UI" panose="020B0604030504040204" pitchFamily="50" charset="-128"/>
                <a:cs typeface="+mn-cs"/>
              </a:defRPr>
            </a:lvl2pPr>
            <a:lvl3pPr marL="481013" indent="-95250" algn="l" rtl="0" eaLnBrk="0" fontAlgn="base" hangingPunct="0">
              <a:spcBef>
                <a:spcPct val="20000"/>
              </a:spcBef>
              <a:spcAft>
                <a:spcPct val="0"/>
              </a:spcAft>
              <a:buClr>
                <a:srgbClr val="333399"/>
              </a:buClr>
              <a:buSzPct val="85000"/>
              <a:buFont typeface="Wingdings" panose="05000000000000000000" pitchFamily="2" charset="2"/>
              <a:buChar char="Ø"/>
              <a:defRPr kumimoji="1" sz="800" b="1" kern="1200">
                <a:solidFill>
                  <a:schemeClr val="tx1"/>
                </a:solidFill>
                <a:latin typeface="Meiryo UI" panose="020B0604030504040204" pitchFamily="50" charset="-128"/>
                <a:ea typeface="Meiryo UI" panose="020B0604030504040204" pitchFamily="50" charset="-128"/>
                <a:cs typeface="+mn-cs"/>
              </a:defRPr>
            </a:lvl3pPr>
            <a:lvl4pPr marL="674688" indent="-95250" algn="l" rtl="0" eaLnBrk="0" fontAlgn="base" hangingPunct="0">
              <a:spcBef>
                <a:spcPct val="20000"/>
              </a:spcBef>
              <a:spcAft>
                <a:spcPct val="0"/>
              </a:spcAft>
              <a:buClr>
                <a:srgbClr val="333399"/>
              </a:buClr>
              <a:buSzPct val="85000"/>
              <a:buFont typeface="Wingdings" panose="05000000000000000000" pitchFamily="2" charset="2"/>
              <a:buChar char="u"/>
              <a:defRPr kumimoji="1" kern="1200">
                <a:solidFill>
                  <a:schemeClr val="tx1"/>
                </a:solidFill>
                <a:latin typeface="Meiryo UI" panose="020B0604030504040204" pitchFamily="50" charset="-128"/>
                <a:ea typeface="Meiryo UI" panose="020B0604030504040204" pitchFamily="50" charset="-128"/>
                <a:cs typeface="+mn-cs"/>
              </a:defRPr>
            </a:lvl4pPr>
            <a:lvl5pPr marL="866775" indent="-95250" algn="l" rtl="0" eaLnBrk="0" fontAlgn="base"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5pPr>
            <a:lvl6pPr marL="1323975" indent="-95250" algn="l" defTabSz="914400" rtl="0" eaLnBrk="0" fontAlgn="base" latinLnBrk="0"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6pPr>
            <a:lvl7pPr marL="1781175" indent="-95250" algn="l" defTabSz="914400" rtl="0" eaLnBrk="0" fontAlgn="base" latinLnBrk="0"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7pPr>
            <a:lvl8pPr marL="2238375" indent="-95250" algn="l" defTabSz="914400" rtl="0" eaLnBrk="0" fontAlgn="base" latinLnBrk="0"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8pPr>
            <a:lvl9pPr marL="2695575" indent="-95250" algn="l" defTabSz="914400" rtl="0" eaLnBrk="0" fontAlgn="base" latinLnBrk="0" hangingPunct="0">
              <a:spcBef>
                <a:spcPct val="20000"/>
              </a:spcBef>
              <a:spcAft>
                <a:spcPct val="0"/>
              </a:spcAft>
              <a:buClr>
                <a:srgbClr val="333399"/>
              </a:buClr>
              <a:buSzPct val="85000"/>
              <a:buFont typeface="Wingdings" panose="05000000000000000000" pitchFamily="2" charset="2"/>
              <a:buChar char="n"/>
              <a:defRPr kumimoji="1" sz="600" kern="1200">
                <a:solidFill>
                  <a:schemeClr val="tx1"/>
                </a:solidFill>
                <a:latin typeface="Meiryo UI" panose="020B0604030504040204" pitchFamily="50" charset="-128"/>
                <a:ea typeface="Meiryo UI" panose="020B0604030504040204" pitchFamily="50" charset="-128"/>
                <a:cs typeface="+mn-cs"/>
              </a:defRPr>
            </a:lvl9pPr>
          </a:lstStyle>
          <a:p>
            <a:pPr algn="r">
              <a:spcBef>
                <a:spcPct val="0"/>
              </a:spcBef>
              <a:buClrTx/>
              <a:buSzTx/>
              <a:buFontTx/>
              <a:buNone/>
            </a:pPr>
            <a:fld id="{47FABC4B-5B63-456F-9E7B-F074B6E1152C}" type="slidenum">
              <a:rPr lang="ja-JP" altLang="en-US" sz="400" smtClean="0">
                <a:solidFill>
                  <a:srgbClr val="000000"/>
                </a:solidFill>
                <a:latin typeface="Lucida Sans" panose="020B0602030504020204" pitchFamily="34" charset="0"/>
                <a:ea typeface="ＭＳ Ｐゴシック" panose="020B0600070205080204" pitchFamily="50" charset="-128"/>
              </a:rPr>
              <a:pPr algn="r">
                <a:spcBef>
                  <a:spcPct val="0"/>
                </a:spcBef>
                <a:buClrTx/>
                <a:buSzTx/>
                <a:buFontTx/>
                <a:buNone/>
              </a:pPr>
              <a:t>12</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sp>
        <p:nvSpPr>
          <p:cNvPr id="7" name="コンテンツ プレースホルダー 2">
            <a:extLst>
              <a:ext uri="{FF2B5EF4-FFF2-40B4-BE49-F238E27FC236}">
                <a16:creationId xmlns:a16="http://schemas.microsoft.com/office/drawing/2014/main" id="{39E41ED9-CF32-4685-AE26-C33078FAB9C9}"/>
              </a:ext>
            </a:extLst>
          </p:cNvPr>
          <p:cNvSpPr>
            <a:spLocks noGrp="1"/>
          </p:cNvSpPr>
          <p:nvPr>
            <p:ph idx="1"/>
          </p:nvPr>
        </p:nvSpPr>
        <p:spPr>
          <a:xfrm>
            <a:off x="263771" y="776655"/>
            <a:ext cx="6422781" cy="875097"/>
          </a:xfrm>
        </p:spPr>
        <p:txBody>
          <a:bodyPr/>
          <a:lstStyle/>
          <a:p>
            <a:pPr marL="133529" indent="-133529">
              <a:defRPr/>
            </a:pPr>
            <a:r>
              <a:rPr lang="ja-JP" altLang="en-US" sz="1402" dirty="0"/>
              <a:t>　</a:t>
            </a:r>
            <a:r>
              <a:rPr lang="ja-JP" altLang="en-US" sz="2215" dirty="0"/>
              <a:t>理工学部　数理・データサイエンス・</a:t>
            </a:r>
            <a:r>
              <a:rPr lang="en-US" altLang="ja-JP" sz="2215" dirty="0"/>
              <a:t>AI</a:t>
            </a:r>
            <a:r>
              <a:rPr lang="ja-JP" altLang="en-US" sz="2215" dirty="0"/>
              <a:t>教育プログラム（応用基礎レベル）／</a:t>
            </a:r>
            <a:r>
              <a:rPr lang="en-US" altLang="ja-JP" sz="2215" dirty="0"/>
              <a:t>SST-MDASH</a:t>
            </a:r>
          </a:p>
          <a:p>
            <a:pPr marL="0" indent="0">
              <a:buNone/>
              <a:defRPr/>
            </a:pPr>
            <a:endParaRPr lang="en-US" altLang="ja-JP" sz="1846" dirty="0"/>
          </a:p>
          <a:p>
            <a:pPr marL="0" indent="0">
              <a:buNone/>
              <a:defRPr/>
            </a:pPr>
            <a:endParaRPr lang="en-US" altLang="ja-JP" sz="1846" dirty="0"/>
          </a:p>
          <a:p>
            <a:pPr marL="0" indent="0">
              <a:buNone/>
              <a:defRPr/>
            </a:pPr>
            <a:endParaRPr lang="en-US" altLang="ja-JP" sz="1846" dirty="0"/>
          </a:p>
          <a:p>
            <a:pPr marL="0" indent="0">
              <a:buNone/>
              <a:defRPr/>
            </a:pPr>
            <a:r>
              <a:rPr lang="ja-JP" altLang="en-US" sz="1090" dirty="0"/>
              <a:t>　　　　　　　　　　　</a:t>
            </a:r>
            <a:r>
              <a:rPr lang="ja-JP" altLang="ja-JP" sz="1090" dirty="0"/>
              <a:t>　</a:t>
            </a:r>
            <a:endParaRPr lang="en-US" altLang="ja-JP" sz="1090" u="sng" dirty="0"/>
          </a:p>
          <a:p>
            <a:pPr marL="0" indent="0">
              <a:buNone/>
              <a:defRPr/>
            </a:pPr>
            <a:endParaRPr lang="en-US" altLang="ja-JP" sz="1090" dirty="0"/>
          </a:p>
          <a:p>
            <a:pPr marL="0" indent="0">
              <a:buNone/>
              <a:defRPr/>
            </a:pPr>
            <a:endParaRPr lang="en-US" altLang="ja-JP" sz="1090" dirty="0"/>
          </a:p>
        </p:txBody>
      </p:sp>
      <p:pic>
        <p:nvPicPr>
          <p:cNvPr id="4" name="図 3">
            <a:hlinkClick r:id="rId3"/>
            <a:extLst>
              <a:ext uri="{FF2B5EF4-FFF2-40B4-BE49-F238E27FC236}">
                <a16:creationId xmlns:a16="http://schemas.microsoft.com/office/drawing/2014/main" id="{0AD27914-7F3D-407B-B49D-A1814C9699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7315" y="1728000"/>
            <a:ext cx="2264053" cy="3197382"/>
          </a:xfrm>
          <a:prstGeom prst="rect">
            <a:avLst/>
          </a:prstGeom>
        </p:spPr>
      </p:pic>
      <p:sp>
        <p:nvSpPr>
          <p:cNvPr id="5" name="テキスト ボックス 4">
            <a:extLst>
              <a:ext uri="{FF2B5EF4-FFF2-40B4-BE49-F238E27FC236}">
                <a16:creationId xmlns:a16="http://schemas.microsoft.com/office/drawing/2014/main" id="{C7619B0F-0921-44E0-B752-842839C6DB47}"/>
              </a:ext>
            </a:extLst>
          </p:cNvPr>
          <p:cNvSpPr txBox="1"/>
          <p:nvPr/>
        </p:nvSpPr>
        <p:spPr>
          <a:xfrm>
            <a:off x="122340" y="2834228"/>
            <a:ext cx="4265664" cy="150810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600" dirty="0"/>
              <a:t>SST-MDASH</a:t>
            </a:r>
            <a:r>
              <a:rPr kumimoji="1" lang="ja-JP" altLang="en-US" sz="1600" dirty="0"/>
              <a:t>ガイダンス</a:t>
            </a:r>
            <a:r>
              <a:rPr kumimoji="1" lang="en-US" altLang="ja-JP" sz="1600" dirty="0"/>
              <a:t>(</a:t>
            </a:r>
            <a:r>
              <a:rPr lang="ja-JP" altLang="en-US" sz="1600" dirty="0"/>
              <a:t>対面・オンライン併用</a:t>
            </a:r>
            <a:r>
              <a:rPr kumimoji="1" lang="en-US" altLang="ja-JP" sz="1600" dirty="0"/>
              <a:t>)</a:t>
            </a:r>
          </a:p>
          <a:p>
            <a:r>
              <a:rPr lang="ja-JP" altLang="en-US" sz="1600" dirty="0">
                <a:solidFill>
                  <a:schemeClr val="tx1"/>
                </a:solidFill>
              </a:rPr>
              <a:t>日時：</a:t>
            </a:r>
            <a:r>
              <a:rPr lang="en-US" altLang="ja-JP" sz="1600" dirty="0">
                <a:solidFill>
                  <a:schemeClr val="tx1"/>
                </a:solidFill>
              </a:rPr>
              <a:t>2024</a:t>
            </a:r>
            <a:r>
              <a:rPr lang="ja-JP" altLang="en-US" sz="1600" dirty="0">
                <a:solidFill>
                  <a:schemeClr val="tx1"/>
                </a:solidFill>
              </a:rPr>
              <a:t>年</a:t>
            </a:r>
            <a:r>
              <a:rPr lang="en-US" altLang="ja-JP" sz="1600" dirty="0">
                <a:solidFill>
                  <a:schemeClr val="tx1"/>
                </a:solidFill>
              </a:rPr>
              <a:t>4</a:t>
            </a:r>
            <a:r>
              <a:rPr lang="ja-JP" altLang="en-US" sz="1600" dirty="0">
                <a:solidFill>
                  <a:schemeClr val="tx1"/>
                </a:solidFill>
              </a:rPr>
              <a:t>月</a:t>
            </a:r>
            <a:r>
              <a:rPr lang="en-US" altLang="ja-JP" sz="1600" dirty="0">
                <a:solidFill>
                  <a:schemeClr val="tx1"/>
                </a:solidFill>
              </a:rPr>
              <a:t>8</a:t>
            </a:r>
            <a:r>
              <a:rPr lang="ja-JP" altLang="en-US" sz="1600" dirty="0">
                <a:solidFill>
                  <a:schemeClr val="tx1"/>
                </a:solidFill>
              </a:rPr>
              <a:t>日</a:t>
            </a:r>
            <a:r>
              <a:rPr lang="en-US" altLang="ja-JP" sz="1600" dirty="0">
                <a:solidFill>
                  <a:schemeClr val="tx1"/>
                </a:solidFill>
              </a:rPr>
              <a:t>(</a:t>
            </a:r>
            <a:r>
              <a:rPr lang="ja-JP" altLang="en-US" sz="1600" dirty="0">
                <a:solidFill>
                  <a:schemeClr val="tx1"/>
                </a:solidFill>
              </a:rPr>
              <a:t>月</a:t>
            </a:r>
            <a:r>
              <a:rPr lang="en-US" altLang="ja-JP" sz="1600" dirty="0">
                <a:solidFill>
                  <a:schemeClr val="tx1"/>
                </a:solidFill>
              </a:rPr>
              <a:t>)</a:t>
            </a:r>
          </a:p>
          <a:p>
            <a:r>
              <a:rPr lang="ja-JP" altLang="en-US" sz="1600" dirty="0">
                <a:solidFill>
                  <a:schemeClr val="tx1"/>
                </a:solidFill>
              </a:rPr>
              <a:t>　　　</a:t>
            </a:r>
            <a:r>
              <a:rPr lang="en-US" altLang="ja-JP" sz="1600" dirty="0">
                <a:solidFill>
                  <a:schemeClr val="tx1"/>
                </a:solidFill>
              </a:rPr>
              <a:t>14</a:t>
            </a:r>
            <a:r>
              <a:rPr lang="ja-JP" altLang="en-US" sz="1600" dirty="0">
                <a:solidFill>
                  <a:schemeClr val="tx1"/>
                </a:solidFill>
              </a:rPr>
              <a:t>：</a:t>
            </a:r>
            <a:r>
              <a:rPr lang="en-US" altLang="ja-JP" sz="1600" dirty="0">
                <a:solidFill>
                  <a:schemeClr val="tx1"/>
                </a:solidFill>
              </a:rPr>
              <a:t>00</a:t>
            </a:r>
            <a:r>
              <a:rPr lang="ja-JP" altLang="en-US" sz="1600" dirty="0">
                <a:solidFill>
                  <a:schemeClr val="tx1"/>
                </a:solidFill>
              </a:rPr>
              <a:t>～</a:t>
            </a:r>
            <a:r>
              <a:rPr lang="en-US" altLang="ja-JP" sz="1600" dirty="0">
                <a:solidFill>
                  <a:schemeClr val="tx1"/>
                </a:solidFill>
              </a:rPr>
              <a:t>14</a:t>
            </a:r>
            <a:r>
              <a:rPr lang="ja-JP" altLang="en-US" sz="1600" dirty="0">
                <a:solidFill>
                  <a:schemeClr val="tx1"/>
                </a:solidFill>
              </a:rPr>
              <a:t>：</a:t>
            </a:r>
            <a:r>
              <a:rPr lang="en-US" altLang="ja-JP" sz="1600" dirty="0">
                <a:solidFill>
                  <a:schemeClr val="tx1"/>
                </a:solidFill>
              </a:rPr>
              <a:t>30</a:t>
            </a:r>
          </a:p>
          <a:p>
            <a:r>
              <a:rPr lang="ja-JP" altLang="en-US" sz="1600" dirty="0">
                <a:solidFill>
                  <a:schemeClr val="tx1"/>
                </a:solidFill>
              </a:rPr>
              <a:t> 　　　場所</a:t>
            </a:r>
            <a:r>
              <a:rPr lang="en-US" altLang="ja-JP" sz="1600" dirty="0">
                <a:solidFill>
                  <a:schemeClr val="tx1"/>
                </a:solidFill>
              </a:rPr>
              <a:t>/</a:t>
            </a:r>
            <a:r>
              <a:rPr lang="en-US" altLang="ja-JP" sz="1600" dirty="0" err="1">
                <a:solidFill>
                  <a:schemeClr val="tx1"/>
                </a:solidFill>
              </a:rPr>
              <a:t>ZoomID</a:t>
            </a:r>
            <a:endParaRPr lang="en-US" altLang="ja-JP" sz="1600" dirty="0">
              <a:solidFill>
                <a:schemeClr val="tx1"/>
              </a:solidFill>
            </a:endParaRPr>
          </a:p>
          <a:p>
            <a:r>
              <a:rPr lang="en-US" altLang="ja-JP" sz="1400" b="0" i="0" u="none" strike="noStrike" baseline="0" dirty="0">
                <a:solidFill>
                  <a:schemeClr val="tx1"/>
                </a:solidFill>
                <a:latin typeface="游ゴシック" panose="020B0400000000000000" pitchFamily="50" charset="-128"/>
                <a:ea typeface="游ゴシック" panose="020B0400000000000000" pitchFamily="50" charset="-128"/>
              </a:rPr>
              <a:t>        </a:t>
            </a:r>
            <a:r>
              <a:rPr lang="en-US" altLang="ja-JP" sz="1400" b="0" i="0" u="none" strike="noStrike" baseline="0" dirty="0">
                <a:solidFill>
                  <a:schemeClr val="tx1"/>
                </a:solidFill>
                <a:highlight>
                  <a:srgbClr val="FFFF00"/>
                </a:highlight>
                <a:latin typeface="游ゴシック" panose="020B0400000000000000" pitchFamily="50" charset="-128"/>
                <a:ea typeface="游ゴシック" panose="020B0400000000000000" pitchFamily="50" charset="-128"/>
              </a:rPr>
              <a:t> </a:t>
            </a:r>
            <a:r>
              <a:rPr lang="en-US" altLang="ja-JP" sz="1400" b="1" i="0" u="none" strike="noStrike" baseline="0" dirty="0">
                <a:solidFill>
                  <a:schemeClr val="tx1"/>
                </a:solidFill>
                <a:highlight>
                  <a:srgbClr val="FFFF00"/>
                </a:highlight>
                <a:latin typeface="游ゴシック" panose="020B0400000000000000" pitchFamily="50" charset="-128"/>
                <a:ea typeface="游ゴシック" panose="020B0400000000000000" pitchFamily="50" charset="-128"/>
              </a:rPr>
              <a:t>0304</a:t>
            </a:r>
            <a:r>
              <a:rPr lang="ja-JP" altLang="en-US" sz="1400" b="1" i="0" u="none" strike="noStrike" baseline="0" dirty="0">
                <a:solidFill>
                  <a:schemeClr val="tx1"/>
                </a:solidFill>
                <a:latin typeface="游ゴシック" panose="020B0400000000000000" pitchFamily="50" charset="-128"/>
                <a:ea typeface="游ゴシック" panose="020B0400000000000000" pitchFamily="50" charset="-128"/>
              </a:rPr>
              <a:t>教室</a:t>
            </a:r>
            <a:r>
              <a:rPr lang="en-US" altLang="ja-JP" sz="1400" b="1" i="0" u="none" strike="noStrike" baseline="0" dirty="0">
                <a:solidFill>
                  <a:schemeClr val="tx1"/>
                </a:solidFill>
                <a:latin typeface="游ゴシック" panose="020B0400000000000000" pitchFamily="50" charset="-128"/>
                <a:ea typeface="游ゴシック" panose="020B0400000000000000" pitchFamily="50" charset="-128"/>
              </a:rPr>
              <a:t>/</a:t>
            </a:r>
            <a:r>
              <a:rPr lang="en-US" altLang="ja-JP" sz="1400" b="1" i="0" u="none" strike="noStrike" baseline="0" dirty="0" err="1">
                <a:solidFill>
                  <a:schemeClr val="tx1"/>
                </a:solidFill>
                <a:latin typeface="游ゴシック" panose="020B0400000000000000" pitchFamily="50" charset="-128"/>
                <a:ea typeface="游ゴシック" panose="020B0400000000000000" pitchFamily="50" charset="-128"/>
              </a:rPr>
              <a:t>ZoomID</a:t>
            </a:r>
            <a:r>
              <a:rPr lang="en-US" altLang="ja-JP" sz="1400" b="1" i="0" u="none" strike="noStrike" baseline="0" dirty="0">
                <a:solidFill>
                  <a:schemeClr val="tx1"/>
                </a:solidFill>
                <a:latin typeface="游ゴシック" panose="020B0400000000000000" pitchFamily="50" charset="-128"/>
                <a:ea typeface="游ゴシック" panose="020B0400000000000000" pitchFamily="50" charset="-128"/>
              </a:rPr>
              <a:t>: 937 2023 3681</a:t>
            </a:r>
            <a:r>
              <a:rPr lang="en-US" altLang="ja-JP" sz="1400" b="1" i="0" u="none" strike="noStrike" baseline="0" dirty="0">
                <a:solidFill>
                  <a:schemeClr val="tx1"/>
                </a:solidFill>
                <a:highlight>
                  <a:srgbClr val="FFFF00"/>
                </a:highlight>
                <a:latin typeface="游ゴシック" panose="020B0400000000000000" pitchFamily="50" charset="-128"/>
                <a:ea typeface="游ゴシック" panose="020B0400000000000000" pitchFamily="50" charset="-128"/>
              </a:rPr>
              <a:t> </a:t>
            </a:r>
          </a:p>
          <a:p>
            <a:r>
              <a:rPr lang="ja-JP" altLang="en-US" sz="1400" b="1" i="0" u="none" strike="noStrike" baseline="0" dirty="0">
                <a:solidFill>
                  <a:schemeClr val="tx1"/>
                </a:solidFill>
                <a:latin typeface="游ゴシック" panose="020B0400000000000000" pitchFamily="50" charset="-128"/>
                <a:ea typeface="游ゴシック" panose="020B0400000000000000" pitchFamily="50" charset="-128"/>
              </a:rPr>
              <a:t>         パスコード</a:t>
            </a:r>
            <a:r>
              <a:rPr lang="en-US" altLang="ja-JP" sz="1400" b="1" i="0" u="none" strike="noStrike" baseline="0" dirty="0">
                <a:solidFill>
                  <a:schemeClr val="tx1"/>
                </a:solidFill>
                <a:latin typeface="游ゴシック" panose="020B0400000000000000" pitchFamily="50" charset="-128"/>
                <a:ea typeface="游ゴシック" panose="020B0400000000000000" pitchFamily="50" charset="-128"/>
              </a:rPr>
              <a:t>: 990307</a:t>
            </a:r>
            <a:endParaRPr kumimoji="1" lang="ja-JP" altLang="en-US" sz="1400" b="1" dirty="0">
              <a:solidFill>
                <a:schemeClr val="tx1"/>
              </a:solidFill>
            </a:endParaRPr>
          </a:p>
        </p:txBody>
      </p:sp>
      <p:sp>
        <p:nvSpPr>
          <p:cNvPr id="8" name="テキスト ボックス 7">
            <a:extLst>
              <a:ext uri="{FF2B5EF4-FFF2-40B4-BE49-F238E27FC236}">
                <a16:creationId xmlns:a16="http://schemas.microsoft.com/office/drawing/2014/main" id="{29526061-9D40-44B5-9D48-FED4C7FD8733}"/>
              </a:ext>
            </a:extLst>
          </p:cNvPr>
          <p:cNvSpPr txBox="1"/>
          <p:nvPr/>
        </p:nvSpPr>
        <p:spPr>
          <a:xfrm>
            <a:off x="228843" y="1491630"/>
            <a:ext cx="3886000" cy="1323439"/>
          </a:xfrm>
          <a:prstGeom prst="rect">
            <a:avLst/>
          </a:prstGeom>
          <a:noFill/>
        </p:spPr>
        <p:txBody>
          <a:bodyPr wrap="none" rtlCol="0">
            <a:spAutoFit/>
          </a:bodyPr>
          <a:lstStyle/>
          <a:p>
            <a:pPr marL="285750" indent="-285750">
              <a:buFont typeface="Wingdings" panose="05000000000000000000" pitchFamily="2" charset="2"/>
              <a:buChar char="u"/>
            </a:pPr>
            <a:r>
              <a:rPr kumimoji="1" lang="en-US" altLang="ja-JP" sz="1600" dirty="0"/>
              <a:t>2023</a:t>
            </a:r>
            <a:r>
              <a:rPr kumimoji="1" lang="ja-JP" altLang="en-US" sz="1600" dirty="0"/>
              <a:t>年度開始の学科横断プログラム</a:t>
            </a:r>
            <a:endParaRPr kumimoji="1" lang="en-US" altLang="ja-JP" sz="1600" dirty="0"/>
          </a:p>
          <a:p>
            <a:pPr marL="285750" indent="-285750">
              <a:buFont typeface="Wingdings" panose="05000000000000000000" pitchFamily="2" charset="2"/>
              <a:buChar char="u"/>
            </a:pPr>
            <a:r>
              <a:rPr lang="ja-JP" altLang="en-US" sz="1600" dirty="0"/>
              <a:t>数理・</a:t>
            </a:r>
            <a:r>
              <a:rPr lang="en-US" altLang="ja-JP" sz="1600" dirty="0"/>
              <a:t>DS</a:t>
            </a:r>
            <a:r>
              <a:rPr lang="ja-JP" altLang="en-US" sz="1600" dirty="0"/>
              <a:t> ・</a:t>
            </a:r>
            <a:r>
              <a:rPr lang="en-US" altLang="ja-JP" sz="1600" dirty="0"/>
              <a:t>AI</a:t>
            </a:r>
            <a:r>
              <a:rPr lang="ja-JP" altLang="en-US" sz="1600" dirty="0"/>
              <a:t>の基礎力・応用力を育成</a:t>
            </a:r>
            <a:endParaRPr lang="en-US" altLang="ja-JP" sz="1600" dirty="0"/>
          </a:p>
          <a:p>
            <a:pPr marL="285750" indent="-285750">
              <a:buFont typeface="Wingdings" panose="05000000000000000000" pitchFamily="2" charset="2"/>
              <a:buChar char="u"/>
            </a:pPr>
            <a:r>
              <a:rPr lang="en-US" altLang="ja-JP" sz="1600" dirty="0"/>
              <a:t>2022</a:t>
            </a:r>
            <a:r>
              <a:rPr lang="ja-JP" altLang="en-US" sz="1600" dirty="0"/>
              <a:t>年度以降入学者対象</a:t>
            </a:r>
            <a:endParaRPr lang="en-US" altLang="ja-JP" sz="1600" dirty="0"/>
          </a:p>
          <a:p>
            <a:pPr marL="285750" indent="-285750">
              <a:buFont typeface="Wingdings" panose="05000000000000000000" pitchFamily="2" charset="2"/>
              <a:buChar char="u"/>
            </a:pPr>
            <a:r>
              <a:rPr kumimoji="1" lang="ja-JP" altLang="en-US" sz="1600" dirty="0"/>
              <a:t>文部科学省認定制度に準拠</a:t>
            </a:r>
            <a:endParaRPr kumimoji="1" lang="en-US" altLang="ja-JP" sz="1600" dirty="0"/>
          </a:p>
          <a:p>
            <a:pPr marL="285750" indent="-285750">
              <a:buFont typeface="Wingdings" panose="05000000000000000000" pitchFamily="2" charset="2"/>
              <a:buChar char="u"/>
            </a:pPr>
            <a:r>
              <a:rPr lang="ja-JP" altLang="en-US" sz="1600" dirty="0"/>
              <a:t>修了認定有</a:t>
            </a:r>
            <a:endParaRPr kumimoji="1" lang="ja-JP" altLang="en-US" sz="1600" dirty="0"/>
          </a:p>
        </p:txBody>
      </p:sp>
    </p:spTree>
    <p:extLst>
      <p:ext uri="{BB962C8B-B14F-4D97-AF65-F5344CB8AC3E}">
        <p14:creationId xmlns:p14="http://schemas.microsoft.com/office/powerpoint/2010/main" val="2823522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BC78F283-B7B7-47A7-976B-6C56352B1702}"/>
              </a:ext>
            </a:extLst>
          </p:cNvPr>
          <p:cNvSpPr>
            <a:spLocks noGrp="1"/>
          </p:cNvSpPr>
          <p:nvPr>
            <p:ph idx="1"/>
          </p:nvPr>
        </p:nvSpPr>
        <p:spPr/>
        <p:txBody>
          <a:bodyPr/>
          <a:lstStyle/>
          <a:p>
            <a:pPr marL="144661" indent="-144661">
              <a:defRPr/>
            </a:pPr>
            <a:r>
              <a:rPr lang="ja-JP" altLang="en-US" sz="1519" dirty="0"/>
              <a:t>　避難マニュアル・フロー</a:t>
            </a:r>
            <a:endParaRPr lang="en-US" altLang="ja-JP" sz="1519" dirty="0"/>
          </a:p>
          <a:p>
            <a:pPr marL="0" indent="0">
              <a:buFont typeface="Wingdings" panose="05000000000000000000" pitchFamily="2" charset="2"/>
              <a:buNone/>
              <a:defRPr/>
            </a:pPr>
            <a:r>
              <a:rPr lang="ja-JP" altLang="en-US" sz="1181" dirty="0"/>
              <a:t>・履修の手引きＰ</a:t>
            </a:r>
            <a:r>
              <a:rPr lang="en-US" altLang="ja-JP" sz="1181" dirty="0"/>
              <a:t>.41~44</a:t>
            </a:r>
            <a:endParaRPr lang="ja-JP" altLang="en-US" sz="1181" dirty="0"/>
          </a:p>
        </p:txBody>
      </p:sp>
      <p:pic>
        <p:nvPicPr>
          <p:cNvPr id="53251" name="図 2">
            <a:extLst>
              <a:ext uri="{FF2B5EF4-FFF2-40B4-BE49-F238E27FC236}">
                <a16:creationId xmlns:a16="http://schemas.microsoft.com/office/drawing/2014/main" id="{CB4A690B-A027-46A7-A942-A74336546A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1058863"/>
            <a:ext cx="3105150"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フッター プレースホルダー 3">
            <a:extLst>
              <a:ext uri="{FF2B5EF4-FFF2-40B4-BE49-F238E27FC236}">
                <a16:creationId xmlns:a16="http://schemas.microsoft.com/office/drawing/2014/main" id="{2E23F8E3-6F23-420B-916C-DEE9783A0C1C}"/>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53253" name="スライド番号プレースホルダー 1">
            <a:extLst>
              <a:ext uri="{FF2B5EF4-FFF2-40B4-BE49-F238E27FC236}">
                <a16:creationId xmlns:a16="http://schemas.microsoft.com/office/drawing/2014/main" id="{95845252-7B1D-46CD-9632-8C0BB2813FE0}"/>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458FD1C1-ED6F-4C8D-AEB1-C75AE672D553}" type="slidenum">
              <a:rPr lang="ja-JP" altLang="en-US" sz="400" smtClean="0">
                <a:solidFill>
                  <a:srgbClr val="000000"/>
                </a:solidFill>
                <a:latin typeface="Lucida Sans" panose="020B0602030504020204" pitchFamily="34" charset="0"/>
                <a:ea typeface="ＭＳ Ｐゴシック" panose="020B0600070205080204" pitchFamily="50" charset="-128"/>
              </a:rPr>
              <a:pPr eaLnBrk="0" hangingPunct="0">
                <a:spcBef>
                  <a:spcPct val="0"/>
                </a:spcBef>
                <a:buClrTx/>
                <a:buSzTx/>
                <a:buFontTx/>
                <a:buNone/>
              </a:pPr>
              <a:t>13</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pic>
        <p:nvPicPr>
          <p:cNvPr id="53254" name="図 1">
            <a:extLst>
              <a:ext uri="{FF2B5EF4-FFF2-40B4-BE49-F238E27FC236}">
                <a16:creationId xmlns:a16="http://schemas.microsoft.com/office/drawing/2014/main" id="{C0D015E3-0095-43A9-B131-5C25A83A7CD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6250" y="1058863"/>
            <a:ext cx="2886075"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44A82E91-BCA4-4DDB-9F2B-DF42E0A41981}"/>
              </a:ext>
            </a:extLst>
          </p:cNvPr>
          <p:cNvSpPr>
            <a:spLocks noGrp="1"/>
          </p:cNvSpPr>
          <p:nvPr>
            <p:ph idx="1"/>
          </p:nvPr>
        </p:nvSpPr>
        <p:spPr>
          <a:xfrm>
            <a:off x="338138" y="484188"/>
            <a:ext cx="2093912" cy="303212"/>
          </a:xfrm>
        </p:spPr>
        <p:txBody>
          <a:bodyPr/>
          <a:lstStyle/>
          <a:p>
            <a:pPr marL="144661" indent="-144661">
              <a:defRPr/>
            </a:pPr>
            <a:r>
              <a:rPr lang="ja-JP" altLang="en-US" sz="1519" dirty="0"/>
              <a:t>　怪しい勧誘に注意</a:t>
            </a:r>
            <a:endParaRPr lang="en-US" altLang="ja-JP" sz="1519" dirty="0"/>
          </a:p>
          <a:p>
            <a:pPr marL="0" indent="0">
              <a:buFont typeface="Wingdings" panose="05000000000000000000" pitchFamily="2" charset="2"/>
              <a:buNone/>
              <a:defRPr/>
            </a:pPr>
            <a:endParaRPr lang="en-US" altLang="ja-JP" sz="1181" u="sng" dirty="0"/>
          </a:p>
          <a:p>
            <a:pPr marL="0" indent="0">
              <a:buFont typeface="Wingdings" panose="05000000000000000000" pitchFamily="2" charset="2"/>
              <a:buNone/>
              <a:defRPr/>
            </a:pPr>
            <a:r>
              <a:rPr lang="ja-JP" altLang="en-US" sz="1181" dirty="0"/>
              <a:t>　　　　　</a:t>
            </a:r>
          </a:p>
        </p:txBody>
      </p:sp>
      <p:sp>
        <p:nvSpPr>
          <p:cNvPr id="36867" name="フッター プレースホルダー 3">
            <a:extLst>
              <a:ext uri="{FF2B5EF4-FFF2-40B4-BE49-F238E27FC236}">
                <a16:creationId xmlns:a16="http://schemas.microsoft.com/office/drawing/2014/main" id="{425C8C11-458D-49E8-B4FD-0C9190722CED}"/>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55300" name="スライド番号プレースホルダー 1">
            <a:extLst>
              <a:ext uri="{FF2B5EF4-FFF2-40B4-BE49-F238E27FC236}">
                <a16:creationId xmlns:a16="http://schemas.microsoft.com/office/drawing/2014/main" id="{2AA94D78-783B-4CD0-8B3E-4AE63FD8FACA}"/>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307CD334-134A-454C-9064-77E58AEDE4E4}" type="slidenum">
              <a:rPr lang="ja-JP" altLang="en-US" sz="400" smtClean="0">
                <a:solidFill>
                  <a:srgbClr val="000000"/>
                </a:solidFill>
                <a:latin typeface="Lucida Sans" panose="020B0602030504020204" pitchFamily="34" charset="0"/>
                <a:ea typeface="ＭＳ Ｐゴシック" panose="020B0600070205080204" pitchFamily="50" charset="-128"/>
              </a:rPr>
              <a:pPr eaLnBrk="0" hangingPunct="0">
                <a:spcBef>
                  <a:spcPct val="0"/>
                </a:spcBef>
                <a:buClrTx/>
                <a:buSzTx/>
                <a:buFontTx/>
                <a:buNone/>
              </a:pPr>
              <a:t>14</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pic>
        <p:nvPicPr>
          <p:cNvPr id="55301" name="図 1">
            <a:extLst>
              <a:ext uri="{FF2B5EF4-FFF2-40B4-BE49-F238E27FC236}">
                <a16:creationId xmlns:a16="http://schemas.microsoft.com/office/drawing/2014/main" id="{7DACB19A-03D0-45D4-B51C-8BF71D6F9C15}"/>
              </a:ext>
            </a:extLst>
          </p:cNvPr>
          <p:cNvPicPr>
            <a:picLocks noChangeAspect="1"/>
          </p:cNvPicPr>
          <p:nvPr/>
        </p:nvPicPr>
        <p:blipFill>
          <a:blip r:embed="rId3">
            <a:extLst>
              <a:ext uri="{28A0092B-C50C-407E-A947-70E740481C1C}">
                <a14:useLocalDpi xmlns:a14="http://schemas.microsoft.com/office/drawing/2010/main" val="0"/>
              </a:ext>
            </a:extLst>
          </a:blip>
          <a:srcRect t="5824" b="1312"/>
          <a:stretch>
            <a:fillRect/>
          </a:stretch>
        </p:blipFill>
        <p:spPr bwMode="auto">
          <a:xfrm>
            <a:off x="760413" y="915988"/>
            <a:ext cx="32416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コンテンツ プレースホルダー 2">
            <a:extLst>
              <a:ext uri="{FF2B5EF4-FFF2-40B4-BE49-F238E27FC236}">
                <a16:creationId xmlns:a16="http://schemas.microsoft.com/office/drawing/2014/main" id="{C119628D-F3E0-4C1E-A87E-3C0E009088DD}"/>
              </a:ext>
            </a:extLst>
          </p:cNvPr>
          <p:cNvSpPr txBox="1">
            <a:spLocks/>
          </p:cNvSpPr>
          <p:nvPr/>
        </p:nvSpPr>
        <p:spPr bwMode="auto">
          <a:xfrm>
            <a:off x="4724400" y="915988"/>
            <a:ext cx="2017713" cy="3455987"/>
          </a:xfrm>
          <a:prstGeom prst="rect">
            <a:avLst/>
          </a:prstGeom>
          <a:noFill/>
          <a:ln>
            <a:noFill/>
          </a:ln>
          <a:effectLst/>
        </p:spPr>
        <p:txBody>
          <a:bodyPr/>
          <a:lstStyle>
            <a:lvl1pPr marL="342900" indent="-342900" algn="l" rtl="0" eaLnBrk="0" fontAlgn="base" hangingPunct="0">
              <a:spcBef>
                <a:spcPct val="20000"/>
              </a:spcBef>
              <a:spcAft>
                <a:spcPct val="0"/>
              </a:spcAft>
              <a:buClr>
                <a:srgbClr val="333399"/>
              </a:buClr>
              <a:buSzPct val="85000"/>
              <a:buFont typeface="Wingdings" panose="05000000000000000000" pitchFamily="2" charset="2"/>
              <a:buChar char="q"/>
              <a:defRPr kumimoji="1" sz="28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rtl="0" eaLnBrk="0" fontAlgn="base" hangingPunct="0">
              <a:spcBef>
                <a:spcPct val="20000"/>
              </a:spcBef>
              <a:spcAft>
                <a:spcPct val="0"/>
              </a:spcAft>
              <a:buClr>
                <a:srgbClr val="333399"/>
              </a:buClr>
              <a:buSzPct val="85000"/>
              <a:buFont typeface="Wingdings" panose="05000000000000000000" pitchFamily="2" charset="2"/>
              <a:buChar char="m"/>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rtl="0" eaLnBrk="0" fontAlgn="base" hangingPunct="0">
              <a:spcBef>
                <a:spcPct val="20000"/>
              </a:spcBef>
              <a:spcAft>
                <a:spcPct val="0"/>
              </a:spcAft>
              <a:buClr>
                <a:srgbClr val="333399"/>
              </a:buClr>
              <a:buSzPct val="85000"/>
              <a:buFont typeface="Wingdings" panose="05000000000000000000" pitchFamily="2" charset="2"/>
              <a:buChar char="Ø"/>
              <a:defRPr kumimoji="1" sz="2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rtl="0" eaLnBrk="0" fontAlgn="base" hangingPunct="0">
              <a:spcBef>
                <a:spcPct val="20000"/>
              </a:spcBef>
              <a:spcAft>
                <a:spcPct val="0"/>
              </a:spcAft>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rtl="0" eaLnBrk="0" fontAlgn="base" hangingPunct="0">
              <a:spcBef>
                <a:spcPct val="20000"/>
              </a:spcBef>
              <a:spcAft>
                <a:spcPct val="0"/>
              </a:spcAft>
              <a:buClr>
                <a:srgbClr val="333399"/>
              </a:buClr>
              <a:buSzPct val="85000"/>
              <a:buFont typeface="Wingdings" panose="05000000000000000000" pitchFamily="2" charset="2"/>
              <a:buChar char="n"/>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rtl="0" fontAlgn="base">
              <a:spcBef>
                <a:spcPct val="20000"/>
              </a:spcBef>
              <a:spcAft>
                <a:spcPct val="0"/>
              </a:spcAft>
              <a:buClr>
                <a:srgbClr val="333399"/>
              </a:buClr>
              <a:buSzPct val="85000"/>
              <a:buFont typeface="Wingdings" charset="2"/>
              <a:buChar char="n"/>
              <a:defRPr kumimoji="1" sz="1200">
                <a:solidFill>
                  <a:schemeClr val="tx1"/>
                </a:solidFill>
                <a:latin typeface="+mn-lt"/>
                <a:ea typeface="+mn-ea"/>
              </a:defRPr>
            </a:lvl6pPr>
            <a:lvl7pPr marL="2971800" indent="-228600" algn="l" rtl="0" fontAlgn="base">
              <a:spcBef>
                <a:spcPct val="20000"/>
              </a:spcBef>
              <a:spcAft>
                <a:spcPct val="0"/>
              </a:spcAft>
              <a:buClr>
                <a:srgbClr val="333399"/>
              </a:buClr>
              <a:buSzPct val="85000"/>
              <a:buFont typeface="Wingdings" charset="2"/>
              <a:buChar char="n"/>
              <a:defRPr kumimoji="1" sz="1200">
                <a:solidFill>
                  <a:schemeClr val="tx1"/>
                </a:solidFill>
                <a:latin typeface="+mn-lt"/>
                <a:ea typeface="+mn-ea"/>
              </a:defRPr>
            </a:lvl7pPr>
            <a:lvl8pPr marL="3429000" indent="-228600" algn="l" rtl="0" fontAlgn="base">
              <a:spcBef>
                <a:spcPct val="20000"/>
              </a:spcBef>
              <a:spcAft>
                <a:spcPct val="0"/>
              </a:spcAft>
              <a:buClr>
                <a:srgbClr val="333399"/>
              </a:buClr>
              <a:buSzPct val="85000"/>
              <a:buFont typeface="Wingdings" charset="2"/>
              <a:buChar char="n"/>
              <a:defRPr kumimoji="1" sz="1200">
                <a:solidFill>
                  <a:schemeClr val="tx1"/>
                </a:solidFill>
                <a:latin typeface="+mn-lt"/>
                <a:ea typeface="+mn-ea"/>
              </a:defRPr>
            </a:lvl8pPr>
            <a:lvl9pPr marL="3886200" indent="-228600" algn="l" rtl="0" fontAlgn="base">
              <a:spcBef>
                <a:spcPct val="20000"/>
              </a:spcBef>
              <a:spcAft>
                <a:spcPct val="0"/>
              </a:spcAft>
              <a:buClr>
                <a:srgbClr val="333399"/>
              </a:buClr>
              <a:buSzPct val="85000"/>
              <a:buFont typeface="Wingdings" charset="2"/>
              <a:buChar char="n"/>
              <a:defRPr kumimoji="1" sz="1200">
                <a:solidFill>
                  <a:schemeClr val="tx1"/>
                </a:solidFill>
                <a:latin typeface="+mn-lt"/>
                <a:ea typeface="+mn-ea"/>
              </a:defRPr>
            </a:lvl9pPr>
          </a:lstStyle>
          <a:p>
            <a:pPr marL="0" indent="0">
              <a:buFont typeface="Wingdings" panose="05000000000000000000" pitchFamily="2" charset="2"/>
              <a:buNone/>
              <a:defRPr/>
            </a:pPr>
            <a:r>
              <a:rPr lang="ja-JP" altLang="en-US" sz="1800" kern="0" dirty="0"/>
              <a:t>・勧誘を受けたら</a:t>
            </a:r>
            <a:endParaRPr lang="en-US" altLang="ja-JP" sz="1800" kern="0" dirty="0"/>
          </a:p>
          <a:p>
            <a:pPr marL="0" indent="0">
              <a:buFont typeface="Wingdings" panose="05000000000000000000" pitchFamily="2" charset="2"/>
              <a:buNone/>
              <a:defRPr/>
            </a:pPr>
            <a:r>
              <a:rPr lang="ja-JP" altLang="en-US" sz="1800" kern="0" dirty="0">
                <a:solidFill>
                  <a:srgbClr val="FF0000"/>
                </a:solidFill>
              </a:rPr>
              <a:t>　以下の事務室に</a:t>
            </a:r>
            <a:endParaRPr lang="en-US" altLang="ja-JP" sz="1800" kern="0" dirty="0">
              <a:solidFill>
                <a:srgbClr val="FF0000"/>
              </a:solidFill>
            </a:endParaRPr>
          </a:p>
          <a:p>
            <a:pPr marL="0" indent="0">
              <a:buFont typeface="Wingdings" panose="05000000000000000000" pitchFamily="2" charset="2"/>
              <a:buNone/>
              <a:defRPr/>
            </a:pPr>
            <a:r>
              <a:rPr lang="ja-JP" altLang="en-US" sz="1800" kern="0" dirty="0">
                <a:solidFill>
                  <a:srgbClr val="FF0000"/>
                </a:solidFill>
              </a:rPr>
              <a:t>　相談すること！</a:t>
            </a:r>
            <a:endParaRPr lang="en-US" altLang="ja-JP" sz="1800" kern="0" dirty="0">
              <a:solidFill>
                <a:srgbClr val="FF0000"/>
              </a:solidFill>
            </a:endParaRPr>
          </a:p>
          <a:p>
            <a:pPr marL="0" indent="0">
              <a:buFont typeface="Wingdings" panose="05000000000000000000" pitchFamily="2" charset="2"/>
              <a:buNone/>
              <a:defRPr/>
            </a:pPr>
            <a:endParaRPr lang="en-US" altLang="ja-JP" sz="1200" kern="0" dirty="0"/>
          </a:p>
          <a:p>
            <a:pPr marL="0" indent="0">
              <a:buFont typeface="Wingdings" panose="05000000000000000000" pitchFamily="2" charset="2"/>
              <a:buNone/>
              <a:defRPr/>
            </a:pPr>
            <a:r>
              <a:rPr lang="ja-JP" altLang="en-US" sz="1800" kern="0" dirty="0"/>
              <a:t>・</a:t>
            </a:r>
            <a:r>
              <a:rPr lang="ja-JP" altLang="en-US" sz="1800" u="sng" kern="0" dirty="0"/>
              <a:t>学生支援事務室</a:t>
            </a:r>
            <a:endParaRPr lang="en-US" altLang="ja-JP" sz="1800" u="sng" kern="0" dirty="0"/>
          </a:p>
          <a:p>
            <a:pPr marL="0" indent="0">
              <a:buFont typeface="Wingdings" panose="05000000000000000000" pitchFamily="2" charset="2"/>
              <a:buNone/>
              <a:defRPr/>
            </a:pPr>
            <a:r>
              <a:rPr lang="ja-JP" altLang="en-US" sz="1800" kern="0" dirty="0"/>
              <a:t>・</a:t>
            </a:r>
            <a:r>
              <a:rPr lang="ja-JP" altLang="en-US" sz="1800" u="sng" kern="0" dirty="0"/>
              <a:t>学生相談室</a:t>
            </a:r>
            <a:endParaRPr lang="en-US" altLang="ja-JP" sz="1800" u="sng" kern="0" dirty="0"/>
          </a:p>
          <a:p>
            <a:pPr marL="0" indent="0">
              <a:buFont typeface="Wingdings" panose="05000000000000000000" pitchFamily="2" charset="2"/>
              <a:buNone/>
              <a:defRPr/>
            </a:pPr>
            <a:endParaRPr lang="en-US" altLang="ja-JP" sz="1181" u="sng" kern="0" dirty="0"/>
          </a:p>
          <a:p>
            <a:pPr marL="0" indent="0">
              <a:buFont typeface="Wingdings" panose="05000000000000000000" pitchFamily="2" charset="2"/>
              <a:buNone/>
              <a:defRPr/>
            </a:pPr>
            <a:r>
              <a:rPr lang="ja-JP" altLang="en-US" sz="1181" kern="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5CE8650D-51B0-4BFE-8843-80AF1DA23748}"/>
              </a:ext>
            </a:extLst>
          </p:cNvPr>
          <p:cNvSpPr>
            <a:spLocks noGrp="1"/>
          </p:cNvSpPr>
          <p:nvPr>
            <p:ph idx="1"/>
          </p:nvPr>
        </p:nvSpPr>
        <p:spPr>
          <a:xfrm>
            <a:off x="188913" y="581025"/>
            <a:ext cx="2659062" cy="376238"/>
          </a:xfrm>
        </p:spPr>
        <p:txBody>
          <a:bodyPr/>
          <a:lstStyle/>
          <a:p>
            <a:pPr marL="144661" indent="-144661">
              <a:defRPr/>
            </a:pPr>
            <a:r>
              <a:rPr lang="ja-JP" altLang="en-US" sz="2400" dirty="0"/>
              <a:t>　学生相談室</a:t>
            </a:r>
            <a:endParaRPr lang="en-US" altLang="ja-JP" sz="1800" u="sng" dirty="0"/>
          </a:p>
          <a:p>
            <a:pPr marL="0" indent="0">
              <a:buFont typeface="Wingdings" panose="05000000000000000000" pitchFamily="2" charset="2"/>
              <a:buNone/>
              <a:defRPr/>
            </a:pPr>
            <a:r>
              <a:rPr lang="ja-JP" altLang="en-US" sz="1800" dirty="0"/>
              <a:t>　　　　　</a:t>
            </a:r>
          </a:p>
        </p:txBody>
      </p:sp>
      <p:sp>
        <p:nvSpPr>
          <p:cNvPr id="36867" name="フッター プレースホルダー 3">
            <a:extLst>
              <a:ext uri="{FF2B5EF4-FFF2-40B4-BE49-F238E27FC236}">
                <a16:creationId xmlns:a16="http://schemas.microsoft.com/office/drawing/2014/main" id="{D6552D6F-EFA9-43B7-96F6-2837C76474CB}"/>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57348" name="スライド番号プレースホルダー 1">
            <a:extLst>
              <a:ext uri="{FF2B5EF4-FFF2-40B4-BE49-F238E27FC236}">
                <a16:creationId xmlns:a16="http://schemas.microsoft.com/office/drawing/2014/main" id="{0B63A672-0257-4BEE-9704-C0CCF036E98F}"/>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A9BC4568-4E72-4CAD-B07E-573447E08091}" type="slidenum">
              <a:rPr lang="ja-JP" altLang="en-US" sz="400" smtClean="0">
                <a:solidFill>
                  <a:srgbClr val="000000"/>
                </a:solidFill>
                <a:latin typeface="Lucida Sans" panose="020B0602030504020204" pitchFamily="34" charset="0"/>
                <a:ea typeface="ＭＳ Ｐゴシック" panose="020B0600070205080204" pitchFamily="50" charset="-128"/>
              </a:rPr>
              <a:pPr eaLnBrk="0" hangingPunct="0">
                <a:spcBef>
                  <a:spcPct val="0"/>
                </a:spcBef>
                <a:buClrTx/>
                <a:buSzTx/>
                <a:buFontTx/>
                <a:buNone/>
              </a:pPr>
              <a:t>15</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sp>
        <p:nvSpPr>
          <p:cNvPr id="57349" name="正方形/長方形 1">
            <a:extLst>
              <a:ext uri="{FF2B5EF4-FFF2-40B4-BE49-F238E27FC236}">
                <a16:creationId xmlns:a16="http://schemas.microsoft.com/office/drawing/2014/main" id="{8DAB63AB-6D08-4873-85B9-7E53A1E2A3EB}"/>
              </a:ext>
            </a:extLst>
          </p:cNvPr>
          <p:cNvSpPr>
            <a:spLocks noChangeArrowheads="1"/>
          </p:cNvSpPr>
          <p:nvPr/>
        </p:nvSpPr>
        <p:spPr bwMode="auto">
          <a:xfrm>
            <a:off x="160338" y="1992313"/>
            <a:ext cx="5054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Char char="Ø"/>
            </a:pPr>
            <a:r>
              <a:rPr lang="ja-JP" altLang="en-US" sz="1600">
                <a:latin typeface="ＭＳ Ｐゴシック" panose="020B0600070205080204" pitchFamily="50" charset="-128"/>
              </a:rPr>
              <a:t>生田キャンパス</a:t>
            </a:r>
            <a:r>
              <a:rPr lang="ja-JP" altLang="ja-JP" sz="1600">
                <a:latin typeface="ＭＳ Ｐゴシック" panose="020B0600070205080204" pitchFamily="50" charset="-128"/>
              </a:rPr>
              <a:t>中央校舎</a:t>
            </a:r>
            <a:r>
              <a:rPr lang="en-US" altLang="ja-JP" sz="1600">
                <a:latin typeface="ＭＳ Ｐゴシック" panose="020B0600070205080204" pitchFamily="50" charset="-128"/>
              </a:rPr>
              <a:t>2</a:t>
            </a:r>
            <a:r>
              <a:rPr lang="ja-JP" altLang="ja-JP" sz="1600">
                <a:latin typeface="ＭＳ Ｐゴシック" panose="020B0600070205080204" pitchFamily="50" charset="-128"/>
              </a:rPr>
              <a:t>階にあり</a:t>
            </a:r>
            <a:r>
              <a:rPr lang="ja-JP" altLang="en-US" sz="1600">
                <a:latin typeface="ＭＳ Ｐゴシック" panose="020B0600070205080204" pitchFamily="50" charset="-128"/>
              </a:rPr>
              <a:t>、</a:t>
            </a:r>
            <a:r>
              <a:rPr lang="ja-JP" altLang="ja-JP" sz="1600">
                <a:latin typeface="ＭＳ Ｐゴシック" panose="020B0600070205080204" pitchFamily="50" charset="-128"/>
              </a:rPr>
              <a:t>無料で学生の様々な困りごとを相談で</a:t>
            </a:r>
            <a:r>
              <a:rPr lang="ja-JP" altLang="en-US" sz="1600">
                <a:latin typeface="ＭＳ Ｐゴシック" panose="020B0600070205080204" pitchFamily="50" charset="-128"/>
              </a:rPr>
              <a:t>きます。</a:t>
            </a:r>
            <a:endParaRPr lang="ja-JP" altLang="ja-JP" sz="1600">
              <a:latin typeface="ＭＳ Ｐゴシック" panose="020B0600070205080204" pitchFamily="50" charset="-128"/>
            </a:endParaRPr>
          </a:p>
          <a:p>
            <a:pPr>
              <a:buFont typeface="Wingdings" panose="05000000000000000000" pitchFamily="2" charset="2"/>
              <a:buChar char="Ø"/>
            </a:pPr>
            <a:r>
              <a:rPr lang="ja-JP" altLang="ja-JP" sz="1600">
                <a:latin typeface="ＭＳ Ｐゴシック" panose="020B0600070205080204" pitchFamily="50" charset="-128"/>
              </a:rPr>
              <a:t>臨床心理士</a:t>
            </a:r>
            <a:r>
              <a:rPr lang="ja-JP" altLang="en-US" sz="1600">
                <a:latin typeface="ＭＳ Ｐゴシック" panose="020B0600070205080204" pitchFamily="50" charset="-128"/>
              </a:rPr>
              <a:t>、</a:t>
            </a:r>
            <a:r>
              <a:rPr lang="ja-JP" altLang="ja-JP" sz="1600">
                <a:latin typeface="ＭＳ Ｐゴシック" panose="020B0600070205080204" pitchFamily="50" charset="-128"/>
              </a:rPr>
              <a:t>弁護士</a:t>
            </a:r>
            <a:r>
              <a:rPr lang="ja-JP" altLang="en-US" sz="1600">
                <a:latin typeface="ＭＳ Ｐゴシック" panose="020B0600070205080204" pitchFamily="50" charset="-128"/>
              </a:rPr>
              <a:t>、</a:t>
            </a:r>
            <a:r>
              <a:rPr lang="ja-JP" altLang="ja-JP" sz="1600">
                <a:latin typeface="ＭＳ Ｐゴシック" panose="020B0600070205080204" pitchFamily="50" charset="-128"/>
              </a:rPr>
              <a:t>精神科医</a:t>
            </a:r>
            <a:r>
              <a:rPr lang="ja-JP" altLang="en-US" sz="1600">
                <a:latin typeface="ＭＳ Ｐゴシック" panose="020B0600070205080204" pitchFamily="50" charset="-128"/>
              </a:rPr>
              <a:t>、</a:t>
            </a:r>
            <a:r>
              <a:rPr lang="ja-JP" altLang="ja-JP" sz="1600">
                <a:latin typeface="ＭＳ Ｐゴシック" panose="020B0600070205080204" pitchFamily="50" charset="-128"/>
              </a:rPr>
              <a:t>大学の教員</a:t>
            </a:r>
            <a:r>
              <a:rPr lang="ja-JP" altLang="en-US" sz="1600">
                <a:latin typeface="ＭＳ Ｐゴシック" panose="020B0600070205080204" pitchFamily="50" charset="-128"/>
              </a:rPr>
              <a:t>、</a:t>
            </a:r>
            <a:r>
              <a:rPr lang="ja-JP" altLang="ja-JP" sz="1600">
                <a:latin typeface="ＭＳ Ｐゴシック" panose="020B0600070205080204" pitchFamily="50" charset="-128"/>
              </a:rPr>
              <a:t>そして専門のトレーニングをうけた初期面談をするインテーカーの職員が</a:t>
            </a:r>
            <a:r>
              <a:rPr lang="ja-JP" altLang="en-US" sz="1600">
                <a:latin typeface="ＭＳ Ｐゴシック" panose="020B0600070205080204" pitchFamily="50" charset="-128"/>
              </a:rPr>
              <a:t>対応します。</a:t>
            </a:r>
            <a:endParaRPr lang="en-US" altLang="ja-JP" sz="1600">
              <a:latin typeface="ＭＳ Ｐゴシック" panose="020B0600070205080204" pitchFamily="50" charset="-128"/>
            </a:endParaRPr>
          </a:p>
          <a:p>
            <a:pPr>
              <a:buFont typeface="Wingdings" panose="05000000000000000000" pitchFamily="2" charset="2"/>
              <a:buChar char="Ø"/>
            </a:pPr>
            <a:r>
              <a:rPr lang="ja-JP" altLang="en-US" sz="1600">
                <a:latin typeface="ＭＳ Ｐゴシック" panose="020B0600070205080204" pitchFamily="50" charset="-128"/>
              </a:rPr>
              <a:t>相談を通じて知り得た相談者の個人情報を、相談室の外部に漏らすことはありません。</a:t>
            </a:r>
            <a:endParaRPr lang="en-US" altLang="ja-JP" sz="1600">
              <a:latin typeface="ＭＳ Ｐゴシック" panose="020B0600070205080204" pitchFamily="50" charset="-128"/>
            </a:endParaRPr>
          </a:p>
          <a:p>
            <a:pPr>
              <a:buFont typeface="Wingdings" panose="05000000000000000000" pitchFamily="2" charset="2"/>
              <a:buChar char="Ø"/>
            </a:pPr>
            <a:r>
              <a:rPr lang="ja-JP" altLang="en-US" sz="1600">
                <a:latin typeface="ＭＳ Ｐゴシック" panose="020B0600070205080204" pitchFamily="50" charset="-128"/>
              </a:rPr>
              <a:t>憩いの場や交流の場の提供・心身の健康増進などを目的とした各種行事を開催しています。</a:t>
            </a:r>
            <a:endParaRPr lang="ja-JP" altLang="ja-JP" sz="1600">
              <a:latin typeface="ＭＳ Ｐゴシック" panose="020B0600070205080204" pitchFamily="50" charset="-128"/>
            </a:endParaRPr>
          </a:p>
        </p:txBody>
      </p:sp>
      <p:pic>
        <p:nvPicPr>
          <p:cNvPr id="57350" name="Picture 2" descr="https://www.meiji.ac.jp/soudan/6t5h7p000000ozni-img/03-2_ikuta.jpg">
            <a:extLst>
              <a:ext uri="{FF2B5EF4-FFF2-40B4-BE49-F238E27FC236}">
                <a16:creationId xmlns:a16="http://schemas.microsoft.com/office/drawing/2014/main" id="{582A7F4F-E989-4BDA-9FDD-7D1CFE7BF4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49014"/>
          <a:stretch>
            <a:fillRect/>
          </a:stretch>
        </p:blipFill>
        <p:spPr bwMode="auto">
          <a:xfrm>
            <a:off x="5181600" y="3925888"/>
            <a:ext cx="15271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コンテンツ プレースホルダー 2">
            <a:extLst>
              <a:ext uri="{FF2B5EF4-FFF2-40B4-BE49-F238E27FC236}">
                <a16:creationId xmlns:a16="http://schemas.microsoft.com/office/drawing/2014/main" id="{D9705D8D-DD2C-4D39-A829-8A98D9D4A43E}"/>
              </a:ext>
            </a:extLst>
          </p:cNvPr>
          <p:cNvSpPr txBox="1">
            <a:spLocks/>
          </p:cNvSpPr>
          <p:nvPr/>
        </p:nvSpPr>
        <p:spPr bwMode="auto">
          <a:xfrm>
            <a:off x="188913" y="1130300"/>
            <a:ext cx="6669087" cy="793750"/>
          </a:xfrm>
          <a:prstGeom prst="rect">
            <a:avLst/>
          </a:prstGeom>
          <a:noFill/>
          <a:ln>
            <a:noFill/>
          </a:ln>
          <a:effectLst/>
        </p:spPr>
        <p:txBody>
          <a:bodyPr/>
          <a:lstStyle>
            <a:lvl1pPr marL="144463" indent="-144463" algn="l" rtl="0" eaLnBrk="0" fontAlgn="base" hangingPunct="0">
              <a:spcBef>
                <a:spcPct val="20000"/>
              </a:spcBef>
              <a:spcAft>
                <a:spcPct val="0"/>
              </a:spcAft>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312738" indent="-119063" algn="l" rtl="0" eaLnBrk="0" fontAlgn="base" hangingPunct="0">
              <a:spcBef>
                <a:spcPct val="20000"/>
              </a:spcBef>
              <a:spcAft>
                <a:spcPct val="0"/>
              </a:spcAft>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481013" indent="-95250" algn="l" rtl="0" eaLnBrk="0" fontAlgn="base" hangingPunct="0">
              <a:spcBef>
                <a:spcPct val="20000"/>
              </a:spcBef>
              <a:spcAft>
                <a:spcPct val="0"/>
              </a:spcAft>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674688" indent="-95250" algn="l" rtl="0" eaLnBrk="0" fontAlgn="base" hangingPunct="0">
              <a:spcBef>
                <a:spcPct val="20000"/>
              </a:spcBef>
              <a:spcAft>
                <a:spcPct val="0"/>
              </a:spcAft>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866775" indent="-95250" algn="l" rtl="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060847" indent="-96441" algn="l" rtl="0" fontAlgn="base">
              <a:spcBef>
                <a:spcPct val="20000"/>
              </a:spcBef>
              <a:spcAft>
                <a:spcPct val="0"/>
              </a:spcAft>
              <a:buClr>
                <a:srgbClr val="333399"/>
              </a:buClr>
              <a:buSzPct val="85000"/>
              <a:buFont typeface="Wingdings" charset="2"/>
              <a:buChar char="n"/>
              <a:defRPr kumimoji="1" sz="506">
                <a:solidFill>
                  <a:schemeClr val="tx1"/>
                </a:solidFill>
                <a:latin typeface="+mn-lt"/>
                <a:ea typeface="+mn-ea"/>
              </a:defRPr>
            </a:lvl6pPr>
            <a:lvl7pPr marL="1253729" indent="-96441" algn="l" rtl="0" fontAlgn="base">
              <a:spcBef>
                <a:spcPct val="20000"/>
              </a:spcBef>
              <a:spcAft>
                <a:spcPct val="0"/>
              </a:spcAft>
              <a:buClr>
                <a:srgbClr val="333399"/>
              </a:buClr>
              <a:buSzPct val="85000"/>
              <a:buFont typeface="Wingdings" charset="2"/>
              <a:buChar char="n"/>
              <a:defRPr kumimoji="1" sz="506">
                <a:solidFill>
                  <a:schemeClr val="tx1"/>
                </a:solidFill>
                <a:latin typeface="+mn-lt"/>
                <a:ea typeface="+mn-ea"/>
              </a:defRPr>
            </a:lvl7pPr>
            <a:lvl8pPr marL="1446610" indent="-96441" algn="l" rtl="0" fontAlgn="base">
              <a:spcBef>
                <a:spcPct val="20000"/>
              </a:spcBef>
              <a:spcAft>
                <a:spcPct val="0"/>
              </a:spcAft>
              <a:buClr>
                <a:srgbClr val="333399"/>
              </a:buClr>
              <a:buSzPct val="85000"/>
              <a:buFont typeface="Wingdings" charset="2"/>
              <a:buChar char="n"/>
              <a:defRPr kumimoji="1" sz="506">
                <a:solidFill>
                  <a:schemeClr val="tx1"/>
                </a:solidFill>
                <a:latin typeface="+mn-lt"/>
                <a:ea typeface="+mn-ea"/>
              </a:defRPr>
            </a:lvl8pPr>
            <a:lvl9pPr marL="1639491" indent="-96441" algn="l" rtl="0" fontAlgn="base">
              <a:spcBef>
                <a:spcPct val="20000"/>
              </a:spcBef>
              <a:spcAft>
                <a:spcPct val="0"/>
              </a:spcAft>
              <a:buClr>
                <a:srgbClr val="333399"/>
              </a:buClr>
              <a:buSzPct val="85000"/>
              <a:buFont typeface="Wingdings" charset="2"/>
              <a:buChar char="n"/>
              <a:defRPr kumimoji="1" sz="506">
                <a:solidFill>
                  <a:schemeClr val="tx1"/>
                </a:solidFill>
                <a:latin typeface="+mn-lt"/>
                <a:ea typeface="+mn-ea"/>
              </a:defRPr>
            </a:lvl9pPr>
          </a:lstStyle>
          <a:p>
            <a:pPr marL="0" indent="0">
              <a:buFont typeface="Wingdings" panose="05000000000000000000" pitchFamily="2" charset="2"/>
              <a:buNone/>
              <a:defRPr/>
            </a:pPr>
            <a:r>
              <a:rPr lang="ja-JP" altLang="en-US" sz="1600" kern="0" dirty="0">
                <a:hlinkClick r:id="rId4"/>
              </a:rPr>
              <a:t>学生相談室</a:t>
            </a:r>
            <a:r>
              <a:rPr lang="ja-JP" altLang="en-US" sz="1600" kern="0" dirty="0"/>
              <a:t>は、学生が抱えるさまざまな問題に対応するために、みなさんの訴えに耳を傾け、みなさんと一緒に最良の解決をめざす機関です。　　　　　</a:t>
            </a:r>
          </a:p>
        </p:txBody>
      </p:sp>
      <p:pic>
        <p:nvPicPr>
          <p:cNvPr id="57352" name="Picture 4" descr="https://www.meiji.ac.jp/soudan/6t5h7p000000ovgt-img/leaflet.jpg">
            <a:hlinkClick r:id="rId5"/>
            <a:extLst>
              <a:ext uri="{FF2B5EF4-FFF2-40B4-BE49-F238E27FC236}">
                <a16:creationId xmlns:a16="http://schemas.microsoft.com/office/drawing/2014/main" id="{09F7BF65-DC68-409B-AD39-AC7E0C0C2A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7688" y="1549400"/>
            <a:ext cx="1081087"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398DDDC6-F7F6-41E5-AFB6-BC91A834A9BC}"/>
              </a:ext>
            </a:extLst>
          </p:cNvPr>
          <p:cNvSpPr>
            <a:spLocks noGrp="1"/>
          </p:cNvSpPr>
          <p:nvPr>
            <p:ph idx="1"/>
          </p:nvPr>
        </p:nvSpPr>
        <p:spPr/>
        <p:txBody>
          <a:bodyPr/>
          <a:lstStyle/>
          <a:p>
            <a:pPr marL="144661" indent="-144661">
              <a:defRPr/>
            </a:pPr>
            <a:endParaRPr lang="en-US" altLang="ja-JP" sz="1181" dirty="0"/>
          </a:p>
          <a:p>
            <a:pPr marL="144661" indent="-144661">
              <a:defRPr/>
            </a:pPr>
            <a:r>
              <a:rPr lang="ja-JP" altLang="en-US" sz="2800" dirty="0"/>
              <a:t>　わからないことがあれば・・</a:t>
            </a:r>
            <a:endParaRPr lang="en-US" altLang="ja-JP" sz="2800" dirty="0"/>
          </a:p>
          <a:p>
            <a:pPr marL="0" indent="0">
              <a:buFont typeface="Wingdings" panose="05000000000000000000" pitchFamily="2" charset="2"/>
              <a:buNone/>
              <a:defRPr/>
            </a:pPr>
            <a:endParaRPr lang="en-US" altLang="ja-JP" sz="2000" u="sng" dirty="0"/>
          </a:p>
          <a:p>
            <a:pPr marL="0" indent="0">
              <a:buFont typeface="Wingdings" panose="05000000000000000000" pitchFamily="2" charset="2"/>
              <a:buNone/>
              <a:defRPr/>
            </a:pPr>
            <a:r>
              <a:rPr lang="ja-JP" altLang="en-US" sz="2000" dirty="0"/>
              <a:t>　　　</a:t>
            </a:r>
            <a:r>
              <a:rPr lang="ja-JP" altLang="en-US" sz="3200" u="sng" dirty="0"/>
              <a:t>理工学部事務室窓口まで</a:t>
            </a:r>
            <a:endParaRPr lang="en-US" altLang="ja-JP" sz="3200" u="sng" dirty="0"/>
          </a:p>
          <a:p>
            <a:pPr marL="0" indent="0">
              <a:buFont typeface="Wingdings" panose="05000000000000000000" pitchFamily="2" charset="2"/>
              <a:buNone/>
              <a:defRPr/>
            </a:pPr>
            <a:endParaRPr lang="en-US" altLang="ja-JP" sz="2000" u="sng" dirty="0"/>
          </a:p>
          <a:p>
            <a:pPr marL="0" indent="0">
              <a:buFont typeface="Wingdings" panose="05000000000000000000" pitchFamily="2" charset="2"/>
              <a:buNone/>
              <a:defRPr/>
            </a:pPr>
            <a:r>
              <a:rPr lang="ja-JP" altLang="en-US" sz="2000" dirty="0"/>
              <a:t>　　</a:t>
            </a:r>
            <a:r>
              <a:rPr lang="en-US" altLang="ja-JP" sz="2000" dirty="0"/>
              <a:t>【</a:t>
            </a:r>
            <a:r>
              <a:rPr lang="ja-JP" altLang="en-US" sz="2000" dirty="0"/>
              <a:t>開室時間</a:t>
            </a:r>
            <a:r>
              <a:rPr lang="en-US" altLang="ja-JP" sz="2000" dirty="0"/>
              <a:t>】</a:t>
            </a:r>
          </a:p>
          <a:p>
            <a:pPr marL="0" indent="0">
              <a:buFont typeface="Wingdings" panose="05000000000000000000" pitchFamily="2" charset="2"/>
              <a:buNone/>
              <a:defRPr/>
            </a:pPr>
            <a:r>
              <a:rPr lang="ja-JP" altLang="en-US" sz="2000" dirty="0"/>
              <a:t>　　中央校舎　</a:t>
            </a:r>
            <a:r>
              <a:rPr lang="en-US" altLang="ja-JP" sz="2000" dirty="0"/>
              <a:t>1</a:t>
            </a:r>
            <a:r>
              <a:rPr lang="ja-JP" altLang="en-US" sz="2000" dirty="0"/>
              <a:t>階</a:t>
            </a:r>
          </a:p>
          <a:p>
            <a:pPr marL="0" indent="0">
              <a:buFont typeface="Wingdings" panose="05000000000000000000" pitchFamily="2" charset="2"/>
              <a:buNone/>
              <a:defRPr/>
            </a:pPr>
            <a:r>
              <a:rPr lang="ja-JP" altLang="en-US" sz="2000" dirty="0"/>
              <a:t>　　月曜日～金曜日　→　</a:t>
            </a:r>
            <a:r>
              <a:rPr lang="en-US" altLang="ja-JP" sz="2000" dirty="0"/>
              <a:t>8</a:t>
            </a:r>
            <a:r>
              <a:rPr lang="ja-JP" altLang="en-US" sz="2000" dirty="0"/>
              <a:t>：</a:t>
            </a:r>
            <a:r>
              <a:rPr lang="en-US" altLang="ja-JP" sz="2000" dirty="0"/>
              <a:t>30</a:t>
            </a:r>
            <a:r>
              <a:rPr lang="ja-JP" altLang="en-US" sz="2000" dirty="0"/>
              <a:t>　</a:t>
            </a:r>
            <a:r>
              <a:rPr lang="en-US" altLang="ja-JP" sz="2000" dirty="0"/>
              <a:t>–</a:t>
            </a:r>
            <a:r>
              <a:rPr lang="ja-JP" altLang="en-US" sz="2000" dirty="0"/>
              <a:t>　</a:t>
            </a:r>
            <a:r>
              <a:rPr lang="en-US" altLang="ja-JP" sz="2000" dirty="0"/>
              <a:t>16</a:t>
            </a:r>
            <a:r>
              <a:rPr lang="ja-JP" altLang="en-US" sz="2000" dirty="0"/>
              <a:t>：</a:t>
            </a:r>
            <a:r>
              <a:rPr lang="en-US" altLang="ja-JP" sz="2000" dirty="0"/>
              <a:t>30</a:t>
            </a:r>
          </a:p>
          <a:p>
            <a:pPr marL="0" indent="0">
              <a:buFont typeface="Wingdings" panose="05000000000000000000" pitchFamily="2" charset="2"/>
              <a:buNone/>
              <a:defRPr/>
            </a:pPr>
            <a:r>
              <a:rPr lang="ja-JP" altLang="en-US" sz="2000" dirty="0"/>
              <a:t>　　　　　　　　土曜日　→　</a:t>
            </a:r>
            <a:r>
              <a:rPr lang="en-US" altLang="ja-JP" sz="2000" dirty="0"/>
              <a:t>8</a:t>
            </a:r>
            <a:r>
              <a:rPr lang="ja-JP" altLang="en-US" sz="2000" dirty="0"/>
              <a:t>：</a:t>
            </a:r>
            <a:r>
              <a:rPr lang="en-US" altLang="ja-JP" sz="2000" dirty="0"/>
              <a:t>30</a:t>
            </a:r>
            <a:r>
              <a:rPr lang="ja-JP" altLang="en-US" sz="2000" dirty="0"/>
              <a:t>　</a:t>
            </a:r>
            <a:r>
              <a:rPr lang="en-US" altLang="ja-JP" sz="2000" dirty="0"/>
              <a:t>–</a:t>
            </a:r>
            <a:r>
              <a:rPr lang="ja-JP" altLang="en-US" sz="2000" dirty="0"/>
              <a:t>　</a:t>
            </a:r>
            <a:r>
              <a:rPr lang="en-US" altLang="ja-JP" sz="2000" dirty="0"/>
              <a:t>12</a:t>
            </a:r>
            <a:r>
              <a:rPr lang="ja-JP" altLang="en-US" sz="2000" dirty="0"/>
              <a:t>：</a:t>
            </a:r>
            <a:r>
              <a:rPr lang="en-US" altLang="ja-JP" sz="2000" dirty="0"/>
              <a:t>00</a:t>
            </a:r>
          </a:p>
          <a:p>
            <a:pPr marL="0" indent="0">
              <a:buFont typeface="Wingdings" panose="05000000000000000000" pitchFamily="2" charset="2"/>
              <a:buNone/>
              <a:defRPr/>
            </a:pPr>
            <a:r>
              <a:rPr lang="ja-JP" altLang="en-US" sz="2000"/>
              <a:t>　　</a:t>
            </a:r>
            <a:r>
              <a:rPr lang="ja-JP" altLang="en-US" sz="1181"/>
              <a:t>　</a:t>
            </a:r>
            <a:endParaRPr lang="ja-JP" altLang="en-US" sz="1181" dirty="0"/>
          </a:p>
        </p:txBody>
      </p:sp>
      <p:sp>
        <p:nvSpPr>
          <p:cNvPr id="38915" name="フッター プレースホルダー 3">
            <a:extLst>
              <a:ext uri="{FF2B5EF4-FFF2-40B4-BE49-F238E27FC236}">
                <a16:creationId xmlns:a16="http://schemas.microsoft.com/office/drawing/2014/main" id="{D1DA865A-0F9A-417F-A4F4-92467E882909}"/>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63492" name="スライド番号プレースホルダー 1">
            <a:extLst>
              <a:ext uri="{FF2B5EF4-FFF2-40B4-BE49-F238E27FC236}">
                <a16:creationId xmlns:a16="http://schemas.microsoft.com/office/drawing/2014/main" id="{CC08822B-6524-4683-8B14-5C8BCC55E93C}"/>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CD0B59FD-1E1E-4878-BBD3-A31AF62CFABB}" type="slidenum">
              <a:rPr lang="ja-JP" altLang="en-US" sz="400" smtClean="0">
                <a:solidFill>
                  <a:srgbClr val="000000"/>
                </a:solidFill>
                <a:latin typeface="Lucida Sans" panose="020B0602030504020204" pitchFamily="34" charset="0"/>
                <a:ea typeface="ＭＳ Ｐゴシック" panose="020B0600070205080204" pitchFamily="50" charset="-128"/>
              </a:rPr>
              <a:pPr eaLnBrk="0" hangingPunct="0">
                <a:spcBef>
                  <a:spcPct val="0"/>
                </a:spcBef>
                <a:buClrTx/>
                <a:buSzTx/>
                <a:buFontTx/>
                <a:buNone/>
              </a:pPr>
              <a:t>16</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07CE853A-8D22-419B-9F5E-4E1D010FFB90}"/>
              </a:ext>
            </a:extLst>
          </p:cNvPr>
          <p:cNvSpPr>
            <a:spLocks noGrp="1"/>
          </p:cNvSpPr>
          <p:nvPr>
            <p:ph idx="1"/>
          </p:nvPr>
        </p:nvSpPr>
        <p:spPr>
          <a:xfrm>
            <a:off x="115888" y="484188"/>
            <a:ext cx="6626225" cy="4476750"/>
          </a:xfrm>
        </p:spPr>
        <p:txBody>
          <a:bodyPr>
            <a:normAutofit/>
          </a:bodyPr>
          <a:lstStyle/>
          <a:p>
            <a:pPr marL="144661" indent="-144661">
              <a:defRPr/>
            </a:pPr>
            <a:r>
              <a:rPr lang="ja-JP" altLang="en-US" sz="1856" dirty="0"/>
              <a:t>　</a:t>
            </a:r>
            <a:r>
              <a:rPr lang="ja-JP" altLang="en-US" sz="3200" dirty="0"/>
              <a:t>お知らせ</a:t>
            </a:r>
            <a:endParaRPr lang="en-US" altLang="ja-JP" sz="700" dirty="0"/>
          </a:p>
          <a:p>
            <a:pPr marL="0" indent="0">
              <a:buFont typeface="Wingdings" panose="05000000000000000000" pitchFamily="2" charset="2"/>
              <a:buNone/>
              <a:defRPr/>
            </a:pPr>
            <a:r>
              <a:rPr lang="ja-JP" altLang="en-US" sz="1350" dirty="0"/>
              <a:t>　　</a:t>
            </a:r>
            <a:r>
              <a:rPr lang="ja-JP" altLang="en-US" sz="2000" dirty="0"/>
              <a:t>①</a:t>
            </a:r>
            <a:r>
              <a:rPr lang="ja-JP" altLang="en-US" sz="2000" kern="1200" dirty="0"/>
              <a:t>ＷＥＢ履修登録期間</a:t>
            </a:r>
            <a:endParaRPr lang="en-US" altLang="ja-JP" sz="2000" kern="1200" dirty="0"/>
          </a:p>
          <a:p>
            <a:pPr marL="0" indent="0">
              <a:buFont typeface="Wingdings" panose="05000000000000000000" pitchFamily="2" charset="2"/>
              <a:buNone/>
              <a:defRPr/>
            </a:pPr>
            <a:r>
              <a:rPr lang="ja-JP" altLang="en-US" sz="2000" dirty="0"/>
              <a:t>　　　　</a:t>
            </a:r>
            <a:r>
              <a:rPr lang="en-US" altLang="ja-JP" sz="2000" dirty="0">
                <a:solidFill>
                  <a:srgbClr val="FF0000"/>
                </a:solidFill>
              </a:rPr>
              <a:t>4/16(</a:t>
            </a:r>
            <a:r>
              <a:rPr lang="ja-JP" altLang="en-US" sz="2000" dirty="0">
                <a:solidFill>
                  <a:srgbClr val="FF0000"/>
                </a:solidFill>
              </a:rPr>
              <a:t>火</a:t>
            </a:r>
            <a:r>
              <a:rPr lang="en-US" altLang="ja-JP" sz="2000" dirty="0">
                <a:solidFill>
                  <a:srgbClr val="FF0000"/>
                </a:solidFill>
              </a:rPr>
              <a:t>) 13:00 ~ 4/18(</a:t>
            </a:r>
            <a:r>
              <a:rPr lang="ja-JP" altLang="en-US" sz="2000" dirty="0">
                <a:solidFill>
                  <a:srgbClr val="FF0000"/>
                </a:solidFill>
              </a:rPr>
              <a:t>木</a:t>
            </a:r>
            <a:r>
              <a:rPr lang="en-US" altLang="ja-JP" sz="2000" dirty="0">
                <a:solidFill>
                  <a:srgbClr val="FF0000"/>
                </a:solidFill>
              </a:rPr>
              <a:t>) AM9:30</a:t>
            </a:r>
            <a:r>
              <a:rPr lang="ja-JP" altLang="en-US" sz="2000" dirty="0">
                <a:solidFill>
                  <a:srgbClr val="FF0000"/>
                </a:solidFill>
              </a:rPr>
              <a:t>　　</a:t>
            </a:r>
            <a:endParaRPr lang="en-US" altLang="ja-JP" sz="2000" dirty="0">
              <a:solidFill>
                <a:srgbClr val="FF0000"/>
              </a:solidFill>
            </a:endParaRPr>
          </a:p>
          <a:p>
            <a:pPr marL="0" indent="0">
              <a:buFont typeface="Wingdings" panose="05000000000000000000" pitchFamily="2" charset="2"/>
              <a:buNone/>
              <a:defRPr/>
            </a:pPr>
            <a:endParaRPr lang="en-US" altLang="ja-JP" sz="2000" dirty="0"/>
          </a:p>
          <a:p>
            <a:pPr marL="0" indent="0">
              <a:buFont typeface="Wingdings" panose="05000000000000000000" pitchFamily="2" charset="2"/>
              <a:buNone/>
              <a:defRPr/>
            </a:pPr>
            <a:r>
              <a:rPr lang="ja-JP" altLang="en-US" sz="2000" dirty="0"/>
              <a:t>　 ②個人別時間割表（</a:t>
            </a:r>
            <a:r>
              <a:rPr lang="en-US" altLang="ja-JP" sz="2000" dirty="0"/>
              <a:t>PDF</a:t>
            </a:r>
            <a:r>
              <a:rPr lang="ja-JP" altLang="en-US" sz="2000" dirty="0"/>
              <a:t>）の公開　</a:t>
            </a:r>
            <a:endParaRPr lang="en-US" altLang="ja-JP" sz="2000" dirty="0"/>
          </a:p>
          <a:p>
            <a:pPr marL="0" indent="0">
              <a:buFont typeface="Wingdings" panose="05000000000000000000" pitchFamily="2" charset="2"/>
              <a:buNone/>
              <a:defRPr/>
            </a:pPr>
            <a:r>
              <a:rPr lang="en-US" altLang="ja-JP" sz="2000" dirty="0"/>
              <a:t>       4/23(</a:t>
            </a:r>
            <a:r>
              <a:rPr lang="ja-JP" altLang="en-US" sz="2000" dirty="0"/>
              <a:t>火</a:t>
            </a:r>
            <a:r>
              <a:rPr lang="en-US" altLang="ja-JP" sz="2000" dirty="0"/>
              <a:t>) 10:00</a:t>
            </a:r>
          </a:p>
          <a:p>
            <a:pPr marL="0" indent="0">
              <a:buFont typeface="Wingdings" panose="05000000000000000000" pitchFamily="2" charset="2"/>
              <a:buNone/>
              <a:defRPr/>
            </a:pPr>
            <a:r>
              <a:rPr lang="ja-JP" altLang="en-US" sz="2000" dirty="0"/>
              <a:t>　　</a:t>
            </a:r>
            <a:r>
              <a:rPr lang="en-US" altLang="ja-JP" sz="1400" dirty="0">
                <a:solidFill>
                  <a:srgbClr val="FF0000"/>
                </a:solidFill>
              </a:rPr>
              <a:t>※</a:t>
            </a:r>
            <a:r>
              <a:rPr lang="ja-JP" altLang="en-US" sz="1400" dirty="0"/>
              <a:t>クラスウェブの時間割</a:t>
            </a:r>
            <a:r>
              <a:rPr lang="ja-JP" altLang="en-US" sz="1400" dirty="0">
                <a:solidFill>
                  <a:srgbClr val="FF0000"/>
                </a:solidFill>
              </a:rPr>
              <a:t>上部アイコンからダウンロード</a:t>
            </a:r>
            <a:endParaRPr lang="en-US" altLang="ja-JP" sz="1400" dirty="0">
              <a:solidFill>
                <a:srgbClr val="FF0000"/>
              </a:solidFill>
            </a:endParaRPr>
          </a:p>
          <a:p>
            <a:pPr marL="0" indent="0">
              <a:buFont typeface="Wingdings" panose="05000000000000000000" pitchFamily="2" charset="2"/>
              <a:buNone/>
              <a:defRPr/>
            </a:pPr>
            <a:endParaRPr lang="en-US" altLang="ja-JP" sz="1200" dirty="0">
              <a:solidFill>
                <a:srgbClr val="FF0000"/>
              </a:solidFill>
            </a:endParaRPr>
          </a:p>
          <a:p>
            <a:pPr marL="0" indent="0">
              <a:buFont typeface="Wingdings" panose="05000000000000000000" pitchFamily="2" charset="2"/>
              <a:buNone/>
              <a:defRPr/>
            </a:pPr>
            <a:r>
              <a:rPr lang="ja-JP" altLang="en-US" sz="2000" dirty="0"/>
              <a:t>　 ③履修エラー修正</a:t>
            </a:r>
            <a:endParaRPr lang="en-US" altLang="ja-JP" sz="2000" dirty="0"/>
          </a:p>
          <a:p>
            <a:pPr marL="0" indent="0">
              <a:buFont typeface="Wingdings" panose="05000000000000000000" pitchFamily="2" charset="2"/>
              <a:buNone/>
              <a:defRPr/>
            </a:pPr>
            <a:r>
              <a:rPr lang="ja-JP" altLang="en-US" sz="1800" dirty="0"/>
              <a:t>　　　　・個人別時間割表</a:t>
            </a:r>
            <a:r>
              <a:rPr lang="en-US" altLang="ja-JP" sz="1800" dirty="0"/>
              <a:t>(PDF)</a:t>
            </a:r>
            <a:r>
              <a:rPr lang="ja-JP" altLang="en-US" sz="1800" dirty="0"/>
              <a:t>にエラーがある場合、</a:t>
            </a:r>
            <a:endParaRPr lang="en-US" altLang="ja-JP" sz="1800" dirty="0"/>
          </a:p>
          <a:p>
            <a:pPr marL="0" indent="0">
              <a:buFont typeface="Wingdings" panose="05000000000000000000" pitchFamily="2" charset="2"/>
              <a:buNone/>
              <a:defRPr/>
            </a:pPr>
            <a:r>
              <a:rPr lang="ja-JP" altLang="en-US" sz="1800" dirty="0"/>
              <a:t>　　　　　至急、</a:t>
            </a:r>
            <a:r>
              <a:rPr lang="en-US" altLang="ja-JP" sz="1800" dirty="0"/>
              <a:t>Oh-o! Meiji</a:t>
            </a:r>
            <a:r>
              <a:rPr lang="ja-JP" altLang="en-US" sz="1800" dirty="0"/>
              <a:t>のお知らせに従って修正すること！</a:t>
            </a:r>
          </a:p>
        </p:txBody>
      </p:sp>
      <p:sp>
        <p:nvSpPr>
          <p:cNvPr id="16387" name="フッター プレースホルダー 3">
            <a:extLst>
              <a:ext uri="{FF2B5EF4-FFF2-40B4-BE49-F238E27FC236}">
                <a16:creationId xmlns:a16="http://schemas.microsoft.com/office/drawing/2014/main" id="{119EDD4D-7E73-452B-AC5F-CF5B21B2E4C4}"/>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latin typeface="Lucida Sans" panose="020B0602030504020204" pitchFamily="34" charset="0"/>
                <a:ea typeface="ＭＳ Ｐゴシック" panose="020B0600070205080204" pitchFamily="50" charset="-128"/>
              </a:rPr>
              <a:t>© Meiji University</a:t>
            </a:r>
            <a:r>
              <a:rPr lang="ja-JP" altLang="en-US" sz="380" b="0" dirty="0" err="1">
                <a:latin typeface="Lucida Sans" panose="020B0602030504020204" pitchFamily="34" charset="0"/>
                <a:ea typeface="ＭＳ Ｐゴシック" panose="020B0600070205080204" pitchFamily="50" charset="-128"/>
              </a:rPr>
              <a:t>、</a:t>
            </a:r>
            <a:r>
              <a:rPr lang="en-US" altLang="ja-JP" sz="380" b="0" dirty="0">
                <a:latin typeface="Lucida Sans" panose="020B0602030504020204" pitchFamily="34" charset="0"/>
                <a:ea typeface="ＭＳ Ｐゴシック" panose="020B0600070205080204" pitchFamily="50" charset="-128"/>
              </a:rPr>
              <a:t>All rights reserved. </a:t>
            </a:r>
          </a:p>
        </p:txBody>
      </p:sp>
      <p:sp>
        <p:nvSpPr>
          <p:cNvPr id="28676" name="スライド番号プレースホルダー 1">
            <a:extLst>
              <a:ext uri="{FF2B5EF4-FFF2-40B4-BE49-F238E27FC236}">
                <a16:creationId xmlns:a16="http://schemas.microsoft.com/office/drawing/2014/main" id="{D3434C60-EA2E-4BA1-9BAC-F4FA5D235A23}"/>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3B4B40E6-4353-4A4B-8A64-80106B33DB72}" type="slidenum">
              <a:rPr lang="ja-JP" altLang="en-US" sz="400" smtClean="0">
                <a:latin typeface="Lucida Sans" panose="020B0602030504020204" pitchFamily="34" charset="0"/>
                <a:ea typeface="ＭＳ Ｐゴシック" panose="020B0600070205080204" pitchFamily="50" charset="-128"/>
              </a:rPr>
              <a:pPr eaLnBrk="0" hangingPunct="0">
                <a:spcBef>
                  <a:spcPct val="0"/>
                </a:spcBef>
                <a:buClrTx/>
                <a:buSzTx/>
                <a:buFontTx/>
                <a:buNone/>
              </a:pPr>
              <a:t>1</a:t>
            </a:fld>
            <a:endParaRPr lang="ja-JP" altLang="en-US" sz="400" dirty="0">
              <a:latin typeface="Lucida Sans" panose="020B0602030504020204" pitchFamily="34" charset="0"/>
              <a:ea typeface="ＭＳ Ｐゴシック" panose="020B0600070205080204" pitchFamily="50" charset="-128"/>
            </a:endParaRPr>
          </a:p>
        </p:txBody>
      </p:sp>
      <p:pic>
        <p:nvPicPr>
          <p:cNvPr id="28677" name="図 1">
            <a:extLst>
              <a:ext uri="{FF2B5EF4-FFF2-40B4-BE49-F238E27FC236}">
                <a16:creationId xmlns:a16="http://schemas.microsoft.com/office/drawing/2014/main" id="{FC198096-E857-4066-858A-0F5B2D7640B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73563" y="2786063"/>
            <a:ext cx="248443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AB39B150-0C3F-4ED2-B8C3-B314B5BA476C}"/>
              </a:ext>
            </a:extLst>
          </p:cNvPr>
          <p:cNvSpPr>
            <a:spLocks noGrp="1"/>
          </p:cNvSpPr>
          <p:nvPr>
            <p:ph idx="1"/>
          </p:nvPr>
        </p:nvSpPr>
        <p:spPr/>
        <p:txBody>
          <a:bodyPr/>
          <a:lstStyle/>
          <a:p>
            <a:pPr marL="144661" indent="-144661">
              <a:defRPr/>
            </a:pPr>
            <a:endParaRPr lang="en-US" altLang="ja-JP" sz="1181" dirty="0"/>
          </a:p>
          <a:p>
            <a:pPr marL="144661" indent="-144661">
              <a:defRPr/>
            </a:pPr>
            <a:r>
              <a:rPr lang="ja-JP" altLang="en-US" sz="1856" dirty="0"/>
              <a:t>　</a:t>
            </a:r>
            <a:r>
              <a:rPr lang="en-US" altLang="ja-JP" sz="2800" dirty="0"/>
              <a:t>2023</a:t>
            </a:r>
            <a:r>
              <a:rPr lang="ja-JP" altLang="en-US" sz="2800" dirty="0"/>
              <a:t>年度秋学期成績公開</a:t>
            </a:r>
            <a:endParaRPr lang="en-US" altLang="ja-JP" sz="254" dirty="0"/>
          </a:p>
          <a:p>
            <a:pPr marL="0" indent="0">
              <a:buFont typeface="Wingdings" panose="05000000000000000000" pitchFamily="2" charset="2"/>
              <a:buNone/>
              <a:defRPr/>
            </a:pPr>
            <a:r>
              <a:rPr lang="ja-JP" altLang="en-US" sz="1350" dirty="0"/>
              <a:t>　　</a:t>
            </a:r>
            <a:endParaRPr lang="en-US" altLang="ja-JP" sz="1350" dirty="0"/>
          </a:p>
          <a:p>
            <a:pPr marL="0" indent="0">
              <a:buFont typeface="Wingdings" panose="05000000000000000000" pitchFamily="2" charset="2"/>
              <a:buNone/>
              <a:defRPr/>
            </a:pPr>
            <a:r>
              <a:rPr lang="ja-JP" altLang="en-US" sz="1350" dirty="0"/>
              <a:t>　　</a:t>
            </a:r>
            <a:r>
              <a:rPr lang="ja-JP" altLang="en-US" sz="2000" dirty="0"/>
              <a:t>・成績通知表を</a:t>
            </a:r>
            <a:r>
              <a:rPr lang="en-US" altLang="ja-JP" sz="2000" dirty="0" err="1"/>
              <a:t>Oh-o!Meiji</a:t>
            </a:r>
            <a:r>
              <a:rPr lang="ja-JP" altLang="en-US" sz="2000" dirty="0"/>
              <a:t>の注目コンテンツから</a:t>
            </a:r>
            <a:endParaRPr lang="en-US" altLang="ja-JP" sz="2000" kern="1200" dirty="0"/>
          </a:p>
          <a:p>
            <a:pPr marL="0" indent="0">
              <a:buFont typeface="Wingdings" panose="05000000000000000000" pitchFamily="2" charset="2"/>
              <a:buNone/>
              <a:defRPr/>
            </a:pPr>
            <a:r>
              <a:rPr lang="ja-JP" altLang="en-US" sz="2000" dirty="0"/>
              <a:t>　　　</a:t>
            </a:r>
            <a:r>
              <a:rPr lang="en-US" altLang="ja-JP" sz="2000" dirty="0"/>
              <a:t>DL</a:t>
            </a:r>
            <a:r>
              <a:rPr lang="ja-JP" altLang="en-US" sz="2000" dirty="0"/>
              <a:t>して必ず確認すること！</a:t>
            </a:r>
            <a:endParaRPr lang="en-US" altLang="ja-JP" sz="2000" dirty="0"/>
          </a:p>
          <a:p>
            <a:pPr marL="0" indent="0">
              <a:buFont typeface="Wingdings" panose="05000000000000000000" pitchFamily="2" charset="2"/>
              <a:buNone/>
              <a:defRPr/>
            </a:pPr>
            <a:r>
              <a:rPr lang="ja-JP" altLang="en-US" sz="1350" dirty="0"/>
              <a:t>　　</a:t>
            </a:r>
            <a:endParaRPr lang="ja-JP" altLang="en-US" sz="1181" dirty="0"/>
          </a:p>
        </p:txBody>
      </p:sp>
      <p:sp>
        <p:nvSpPr>
          <p:cNvPr id="18435" name="フッター プレースホルダー 3">
            <a:extLst>
              <a:ext uri="{FF2B5EF4-FFF2-40B4-BE49-F238E27FC236}">
                <a16:creationId xmlns:a16="http://schemas.microsoft.com/office/drawing/2014/main" id="{59CAAC60-BDB0-4038-BC9C-B1466421B79A}"/>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latin typeface="Lucida Sans" panose="020B0602030504020204" pitchFamily="34" charset="0"/>
                <a:ea typeface="ＭＳ Ｐゴシック" panose="020B0600070205080204" pitchFamily="50" charset="-128"/>
              </a:rPr>
              <a:t>© Meiji University</a:t>
            </a:r>
            <a:r>
              <a:rPr lang="ja-JP" altLang="en-US" sz="380" b="0" dirty="0" err="1">
                <a:latin typeface="Lucida Sans" panose="020B0602030504020204" pitchFamily="34" charset="0"/>
                <a:ea typeface="ＭＳ Ｐゴシック" panose="020B0600070205080204" pitchFamily="50" charset="-128"/>
              </a:rPr>
              <a:t>、</a:t>
            </a:r>
            <a:r>
              <a:rPr lang="en-US" altLang="ja-JP" sz="380" b="0" dirty="0">
                <a:latin typeface="Lucida Sans" panose="020B0602030504020204" pitchFamily="34" charset="0"/>
                <a:ea typeface="ＭＳ Ｐゴシック" panose="020B0600070205080204" pitchFamily="50" charset="-128"/>
              </a:rPr>
              <a:t>All rights reserved. </a:t>
            </a:r>
          </a:p>
        </p:txBody>
      </p:sp>
      <p:sp>
        <p:nvSpPr>
          <p:cNvPr id="30724" name="スライド番号プレースホルダー 1">
            <a:extLst>
              <a:ext uri="{FF2B5EF4-FFF2-40B4-BE49-F238E27FC236}">
                <a16:creationId xmlns:a16="http://schemas.microsoft.com/office/drawing/2014/main" id="{CD20BC28-5BB4-43AE-85FD-CA30E34C4633}"/>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77A2CCF8-DCA4-4E7D-90B3-07EDB83C22BB}" type="slidenum">
              <a:rPr lang="ja-JP" altLang="en-US" sz="400" smtClean="0">
                <a:latin typeface="Lucida Sans" panose="020B0602030504020204" pitchFamily="34" charset="0"/>
                <a:ea typeface="ＭＳ Ｐゴシック" panose="020B0600070205080204" pitchFamily="50" charset="-128"/>
              </a:rPr>
              <a:pPr eaLnBrk="0" hangingPunct="0">
                <a:spcBef>
                  <a:spcPct val="0"/>
                </a:spcBef>
                <a:buClrTx/>
                <a:buSzTx/>
                <a:buFontTx/>
                <a:buNone/>
              </a:pPr>
              <a:t>2</a:t>
            </a:fld>
            <a:endParaRPr lang="ja-JP" altLang="en-US" sz="400">
              <a:latin typeface="Lucida Sans" panose="020B0602030504020204" pitchFamily="34" charset="0"/>
              <a:ea typeface="ＭＳ Ｐゴシック" panose="020B060007020508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E2A2F0C1-5169-4164-8289-4D10D16300AB}"/>
              </a:ext>
            </a:extLst>
          </p:cNvPr>
          <p:cNvSpPr>
            <a:spLocks noGrp="1"/>
          </p:cNvSpPr>
          <p:nvPr>
            <p:ph idx="1"/>
          </p:nvPr>
        </p:nvSpPr>
        <p:spPr>
          <a:xfrm>
            <a:off x="338138" y="627063"/>
            <a:ext cx="6259512" cy="4032250"/>
          </a:xfrm>
        </p:spPr>
        <p:txBody>
          <a:bodyPr/>
          <a:lstStyle/>
          <a:p>
            <a:pPr marL="144661" indent="-144661">
              <a:defRPr/>
            </a:pPr>
            <a:r>
              <a:rPr lang="ja-JP" altLang="en-US" sz="1519" dirty="0"/>
              <a:t>　</a:t>
            </a:r>
            <a:r>
              <a:rPr lang="ja-JP" altLang="en-US" sz="2000" dirty="0"/>
              <a:t>成績問い合わせ</a:t>
            </a:r>
            <a:endParaRPr lang="en-US" altLang="ja-JP" sz="2000" dirty="0"/>
          </a:p>
          <a:p>
            <a:pPr marL="0" indent="0">
              <a:buFont typeface="Wingdings" panose="05000000000000000000" pitchFamily="2" charset="2"/>
              <a:buNone/>
              <a:defRPr/>
            </a:pPr>
            <a:endParaRPr lang="en-US" altLang="ja-JP" sz="1181" u="sng" dirty="0"/>
          </a:p>
          <a:p>
            <a:pPr marL="0" indent="0">
              <a:buFont typeface="Wingdings" panose="05000000000000000000" pitchFamily="2" charset="2"/>
              <a:buNone/>
              <a:defRPr/>
            </a:pPr>
            <a:r>
              <a:rPr lang="ja-JP" altLang="en-US" sz="2000" dirty="0"/>
              <a:t>　　→　</a:t>
            </a:r>
            <a:r>
              <a:rPr lang="en-US" altLang="ja-JP" sz="2000" dirty="0">
                <a:solidFill>
                  <a:srgbClr val="FF0000"/>
                </a:solidFill>
              </a:rPr>
              <a:t>4</a:t>
            </a:r>
            <a:r>
              <a:rPr lang="ja-JP" altLang="en-US" sz="2000" dirty="0">
                <a:solidFill>
                  <a:srgbClr val="FF0000"/>
                </a:solidFill>
              </a:rPr>
              <a:t>月</a:t>
            </a:r>
            <a:r>
              <a:rPr lang="en-US" altLang="ja-JP" sz="2000" dirty="0">
                <a:solidFill>
                  <a:srgbClr val="FF0000"/>
                </a:solidFill>
              </a:rPr>
              <a:t>10</a:t>
            </a:r>
            <a:r>
              <a:rPr lang="ja-JP" altLang="en-US" sz="2000" dirty="0">
                <a:solidFill>
                  <a:srgbClr val="FF0000"/>
                </a:solidFill>
              </a:rPr>
              <a:t>日</a:t>
            </a:r>
            <a:r>
              <a:rPr lang="en-US" altLang="ja-JP" sz="2000" dirty="0">
                <a:solidFill>
                  <a:srgbClr val="FF0000"/>
                </a:solidFill>
              </a:rPr>
              <a:t>(</a:t>
            </a:r>
            <a:r>
              <a:rPr lang="ja-JP" altLang="en-US" sz="2000" dirty="0">
                <a:solidFill>
                  <a:srgbClr val="FF0000"/>
                </a:solidFill>
              </a:rPr>
              <a:t>水</a:t>
            </a:r>
            <a:r>
              <a:rPr lang="en-US" altLang="ja-JP" sz="2000" dirty="0">
                <a:solidFill>
                  <a:srgbClr val="FF0000"/>
                </a:solidFill>
              </a:rPr>
              <a:t>)</a:t>
            </a:r>
            <a:r>
              <a:rPr lang="ja-JP" altLang="en-US" sz="2000" dirty="0">
                <a:solidFill>
                  <a:srgbClr val="FF0000"/>
                </a:solidFill>
              </a:rPr>
              <a:t>～</a:t>
            </a:r>
            <a:r>
              <a:rPr lang="en-US" altLang="ja-JP" sz="2000" dirty="0">
                <a:solidFill>
                  <a:srgbClr val="FF0000"/>
                </a:solidFill>
              </a:rPr>
              <a:t>4</a:t>
            </a:r>
            <a:r>
              <a:rPr lang="ja-JP" altLang="en-US" sz="2000" dirty="0">
                <a:solidFill>
                  <a:srgbClr val="FF0000"/>
                </a:solidFill>
              </a:rPr>
              <a:t>月</a:t>
            </a:r>
            <a:r>
              <a:rPr lang="en-US" altLang="ja-JP" sz="2000" dirty="0">
                <a:solidFill>
                  <a:srgbClr val="FF0000"/>
                </a:solidFill>
              </a:rPr>
              <a:t>23</a:t>
            </a:r>
            <a:r>
              <a:rPr lang="ja-JP" altLang="en-US" sz="2000" dirty="0">
                <a:solidFill>
                  <a:srgbClr val="FF0000"/>
                </a:solidFill>
              </a:rPr>
              <a:t>日</a:t>
            </a:r>
            <a:r>
              <a:rPr lang="en-US" altLang="ja-JP" sz="2000" dirty="0">
                <a:solidFill>
                  <a:srgbClr val="FF0000"/>
                </a:solidFill>
              </a:rPr>
              <a:t>(</a:t>
            </a:r>
            <a:r>
              <a:rPr lang="ja-JP" altLang="en-US" sz="2000" dirty="0">
                <a:solidFill>
                  <a:srgbClr val="FF0000"/>
                </a:solidFill>
              </a:rPr>
              <a:t>火</a:t>
            </a:r>
            <a:r>
              <a:rPr lang="en-US" altLang="ja-JP" sz="2000" dirty="0">
                <a:solidFill>
                  <a:srgbClr val="FF0000"/>
                </a:solidFill>
              </a:rPr>
              <a:t>)</a:t>
            </a:r>
            <a:r>
              <a:rPr lang="ja-JP" altLang="en-US" sz="2000" dirty="0">
                <a:solidFill>
                  <a:srgbClr val="FF0000"/>
                </a:solidFill>
              </a:rPr>
              <a:t>の期間に</a:t>
            </a:r>
            <a:endParaRPr lang="en-US" altLang="ja-JP" sz="2000" dirty="0">
              <a:solidFill>
                <a:srgbClr val="FF0000"/>
              </a:solidFill>
            </a:endParaRPr>
          </a:p>
          <a:p>
            <a:pPr marL="0" indent="630238">
              <a:buFont typeface="Wingdings" panose="05000000000000000000" pitchFamily="2" charset="2"/>
              <a:buNone/>
              <a:defRPr/>
            </a:pPr>
            <a:r>
              <a:rPr lang="ja-JP" altLang="en-US" sz="2000" dirty="0"/>
              <a:t>専任教員：直接教員へ問い合わせる</a:t>
            </a:r>
            <a:endParaRPr lang="en-US" altLang="ja-JP" sz="2000" dirty="0"/>
          </a:p>
          <a:p>
            <a:pPr marL="0" indent="355600">
              <a:buFont typeface="Wingdings" panose="05000000000000000000" pitchFamily="2" charset="2"/>
              <a:buNone/>
              <a:defRPr/>
            </a:pPr>
            <a:r>
              <a:rPr lang="ja-JP" altLang="en-US" sz="2000" dirty="0"/>
              <a:t>（履修の手引きで研究室を確認、授業で直接話す）</a:t>
            </a:r>
            <a:endParaRPr lang="en-US" altLang="ja-JP" sz="2000" dirty="0"/>
          </a:p>
          <a:p>
            <a:pPr marL="0" indent="630238">
              <a:buFont typeface="Wingdings" panose="05000000000000000000" pitchFamily="2" charset="2"/>
              <a:buNone/>
              <a:defRPr/>
            </a:pPr>
            <a:endParaRPr lang="en-US" altLang="ja-JP" sz="2000" dirty="0"/>
          </a:p>
          <a:p>
            <a:pPr marL="0" indent="630238">
              <a:buFont typeface="Wingdings" panose="05000000000000000000" pitchFamily="2" charset="2"/>
              <a:buNone/>
              <a:defRPr/>
            </a:pPr>
            <a:r>
              <a:rPr lang="ja-JP" altLang="en-US" sz="2000" dirty="0"/>
              <a:t>兼任教員：理工学部事務室窓口で申請書を書く</a:t>
            </a:r>
            <a:endParaRPr lang="en-US" altLang="ja-JP" sz="2000" dirty="0"/>
          </a:p>
          <a:p>
            <a:pPr marL="0" indent="0">
              <a:buFont typeface="Wingdings" panose="05000000000000000000" pitchFamily="2" charset="2"/>
              <a:buNone/>
              <a:defRPr/>
            </a:pPr>
            <a:r>
              <a:rPr lang="ja-JP" altLang="en-US" sz="2000" dirty="0"/>
              <a:t>　　　　　　　　　</a:t>
            </a:r>
            <a:endParaRPr lang="en-US" altLang="ja-JP" sz="2000" dirty="0"/>
          </a:p>
        </p:txBody>
      </p:sp>
      <p:sp>
        <p:nvSpPr>
          <p:cNvPr id="20483" name="フッター プレースホルダー 3">
            <a:extLst>
              <a:ext uri="{FF2B5EF4-FFF2-40B4-BE49-F238E27FC236}">
                <a16:creationId xmlns:a16="http://schemas.microsoft.com/office/drawing/2014/main" id="{2D04B258-EAD6-4F14-B877-FEA3A5378132}"/>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80" b="0" i="0" u="none" strike="noStrike" kern="1200" cap="none" spc="0" normalizeH="0" baseline="0" noProof="0" dirty="0">
                <a:ln>
                  <a:noFill/>
                </a:ln>
                <a:solidFill>
                  <a:srgbClr val="000000"/>
                </a:solidFill>
                <a:effectLst/>
                <a:uLnTx/>
                <a:uFillTx/>
                <a:latin typeface="Lucida Sans" panose="020B0602030504020204" pitchFamily="34" charset="0"/>
                <a:ea typeface="ＭＳ Ｐゴシック" panose="020B0600070205080204" pitchFamily="50" charset="-128"/>
                <a:cs typeface="+mn-cs"/>
              </a:rPr>
              <a:t>© Meiji University</a:t>
            </a:r>
            <a:r>
              <a:rPr kumimoji="1" lang="ja-JP" altLang="en-US" sz="380" b="0" i="0" u="none" strike="noStrike" kern="1200" cap="none" spc="0" normalizeH="0" baseline="0" noProof="0" dirty="0" err="1">
                <a:ln>
                  <a:noFill/>
                </a:ln>
                <a:solidFill>
                  <a:srgbClr val="000000"/>
                </a:solidFill>
                <a:effectLst/>
                <a:uLnTx/>
                <a:uFillTx/>
                <a:latin typeface="Lucida Sans" panose="020B0602030504020204" pitchFamily="34" charset="0"/>
                <a:ea typeface="ＭＳ Ｐゴシック" panose="020B0600070205080204" pitchFamily="50" charset="-128"/>
                <a:cs typeface="+mn-cs"/>
              </a:rPr>
              <a:t>、</a:t>
            </a:r>
            <a:r>
              <a:rPr kumimoji="1" lang="en-US" altLang="ja-JP" sz="380" b="0" i="0" u="none" strike="noStrike" kern="1200" cap="none" spc="0" normalizeH="0" baseline="0" noProof="0" dirty="0">
                <a:ln>
                  <a:noFill/>
                </a:ln>
                <a:solidFill>
                  <a:srgbClr val="000000"/>
                </a:solidFill>
                <a:effectLst/>
                <a:uLnTx/>
                <a:uFillTx/>
                <a:latin typeface="Lucida Sans" panose="020B0602030504020204" pitchFamily="34" charset="0"/>
                <a:ea typeface="ＭＳ Ｐゴシック" panose="020B0600070205080204" pitchFamily="50" charset="-128"/>
                <a:cs typeface="+mn-cs"/>
              </a:rPr>
              <a:t>All rights reserved. </a:t>
            </a:r>
          </a:p>
        </p:txBody>
      </p:sp>
      <p:sp>
        <p:nvSpPr>
          <p:cNvPr id="32772" name="スライド番号プレースホルダー 1">
            <a:extLst>
              <a:ext uri="{FF2B5EF4-FFF2-40B4-BE49-F238E27FC236}">
                <a16:creationId xmlns:a16="http://schemas.microsoft.com/office/drawing/2014/main" id="{503BF8E6-865D-4078-81BB-6BAE34851277}"/>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7D6C92D-D4B0-4DF3-BF48-12A77A5853DE}" type="slidenum">
              <a:rPr kumimoji="1" lang="ja-JP" altLang="en-US" sz="400" b="1" i="0" u="none" strike="noStrike" kern="1200" cap="none" spc="0" normalizeH="0" baseline="0" noProof="0" smtClean="0">
                <a:ln>
                  <a:noFill/>
                </a:ln>
                <a:solidFill>
                  <a:srgbClr val="000000"/>
                </a:solidFill>
                <a:effectLst/>
                <a:uLnTx/>
                <a:uFillTx/>
                <a:latin typeface="Lucida Sans" panose="020B060203050402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1" lang="ja-JP" altLang="en-US" sz="400" b="1" i="0" u="none" strike="noStrike" kern="1200" cap="none" spc="0" normalizeH="0" baseline="0" noProof="0" dirty="0">
              <a:ln>
                <a:noFill/>
              </a:ln>
              <a:solidFill>
                <a:srgbClr val="000000"/>
              </a:solidFill>
              <a:effectLst/>
              <a:uLnTx/>
              <a:uFillTx/>
              <a:latin typeface="Lucida Sans" panose="020B0602030504020204" pitchFamily="34" charset="0"/>
              <a:ea typeface="ＭＳ Ｐゴシック" panose="020B0600070205080204" pitchFamily="50" charset="-128"/>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5C5FF5B2-D442-4D7D-900A-962D8B704227}"/>
              </a:ext>
            </a:extLst>
          </p:cNvPr>
          <p:cNvSpPr>
            <a:spLocks noGrp="1"/>
          </p:cNvSpPr>
          <p:nvPr>
            <p:ph idx="1"/>
          </p:nvPr>
        </p:nvSpPr>
        <p:spPr>
          <a:xfrm>
            <a:off x="338138" y="627063"/>
            <a:ext cx="6181725" cy="4321175"/>
          </a:xfrm>
        </p:spPr>
        <p:txBody>
          <a:bodyPr/>
          <a:lstStyle/>
          <a:p>
            <a:pPr marL="144661" indent="-144661">
              <a:defRPr/>
            </a:pPr>
            <a:r>
              <a:rPr lang="ja-JP" altLang="en-US" sz="1519" dirty="0"/>
              <a:t>　</a:t>
            </a:r>
            <a:r>
              <a:rPr lang="ja-JP" altLang="en-US" sz="2000" dirty="0"/>
              <a:t>履修登録</a:t>
            </a:r>
            <a:endParaRPr lang="en-US" altLang="ja-JP" sz="2000" dirty="0"/>
          </a:p>
          <a:p>
            <a:pPr marL="0" indent="0">
              <a:buFont typeface="Wingdings" panose="05000000000000000000" pitchFamily="2" charset="2"/>
              <a:buNone/>
              <a:defRPr/>
            </a:pPr>
            <a:r>
              <a:rPr lang="ja-JP" altLang="en-US" sz="1519" dirty="0"/>
              <a:t>　</a:t>
            </a:r>
            <a:r>
              <a:rPr lang="ja-JP" altLang="en-US" sz="1800" dirty="0"/>
              <a:t>全学年</a:t>
            </a:r>
            <a:r>
              <a:rPr lang="ja-JP" altLang="en-US" sz="1800" u="sng" dirty="0">
                <a:solidFill>
                  <a:srgbClr val="FF0000"/>
                </a:solidFill>
              </a:rPr>
              <a:t>履修の手引き</a:t>
            </a:r>
            <a:r>
              <a:rPr lang="en-US" altLang="ja-JP" sz="1800" u="sng" dirty="0">
                <a:solidFill>
                  <a:srgbClr val="FF0000"/>
                </a:solidFill>
              </a:rPr>
              <a:t>4</a:t>
            </a:r>
            <a:r>
              <a:rPr lang="ja-JP" altLang="en-US" sz="1800" u="sng" dirty="0">
                <a:solidFill>
                  <a:srgbClr val="FF0000"/>
                </a:solidFill>
              </a:rPr>
              <a:t>～</a:t>
            </a:r>
            <a:r>
              <a:rPr lang="en-US" altLang="ja-JP" sz="1800" u="sng" dirty="0">
                <a:solidFill>
                  <a:srgbClr val="FF0000"/>
                </a:solidFill>
              </a:rPr>
              <a:t>18</a:t>
            </a:r>
            <a:r>
              <a:rPr lang="ja-JP" altLang="ja-JP" sz="1800" u="sng" dirty="0">
                <a:solidFill>
                  <a:srgbClr val="FF0000"/>
                </a:solidFill>
              </a:rPr>
              <a:t>ページ</a:t>
            </a:r>
            <a:r>
              <a:rPr lang="ja-JP" altLang="en-US" sz="1800" u="sng" dirty="0"/>
              <a:t>を必ず確認すること！</a:t>
            </a:r>
            <a:endParaRPr lang="en-US" altLang="ja-JP" sz="1800" u="sng" dirty="0"/>
          </a:p>
          <a:p>
            <a:pPr marL="0" indent="0">
              <a:buFont typeface="Wingdings" panose="05000000000000000000" pitchFamily="2" charset="2"/>
              <a:buNone/>
              <a:defRPr/>
            </a:pPr>
            <a:r>
              <a:rPr lang="ja-JP" altLang="en-US" sz="1800" dirty="0">
                <a:solidFill>
                  <a:srgbClr val="FF0000"/>
                </a:solidFill>
              </a:rPr>
              <a:t>　</a:t>
            </a:r>
            <a:r>
              <a:rPr lang="ja-JP" altLang="en-US" sz="1800" dirty="0"/>
              <a:t>理工学部</a:t>
            </a:r>
            <a:r>
              <a:rPr lang="en-US" altLang="ja-JP" sz="1800" dirty="0"/>
              <a:t>Web</a:t>
            </a:r>
            <a:r>
              <a:rPr lang="ja-JP" altLang="en-US" sz="1800" dirty="0"/>
              <a:t>ページと</a:t>
            </a:r>
            <a:r>
              <a:rPr lang="en-US" altLang="ja-JP" sz="1800" dirty="0"/>
              <a:t>Oh-o! Meiji</a:t>
            </a:r>
            <a:r>
              <a:rPr lang="ja-JP" altLang="en-US" sz="1800" dirty="0"/>
              <a:t>お知らせも確認する</a:t>
            </a:r>
            <a:endParaRPr lang="en-US" altLang="ja-JP" sz="1800" dirty="0"/>
          </a:p>
          <a:p>
            <a:pPr marL="0" indent="0">
              <a:buFont typeface="Wingdings" panose="05000000000000000000" pitchFamily="2" charset="2"/>
              <a:buNone/>
              <a:defRPr/>
            </a:pPr>
            <a:endParaRPr lang="en-US" altLang="ja-JP" sz="1800" kern="1200" dirty="0"/>
          </a:p>
          <a:p>
            <a:pPr marL="0" indent="0">
              <a:buFont typeface="Wingdings" panose="05000000000000000000" pitchFamily="2" charset="2"/>
              <a:buNone/>
              <a:defRPr/>
            </a:pPr>
            <a:r>
              <a:rPr lang="ja-JP" altLang="en-US" sz="1800" kern="1200" dirty="0"/>
              <a:t>　</a:t>
            </a:r>
            <a:r>
              <a:rPr lang="en-US" altLang="ja-JP" sz="1800" kern="1200" dirty="0"/>
              <a:t>【</a:t>
            </a:r>
            <a:r>
              <a:rPr lang="ja-JP" altLang="en-US" sz="1800" kern="1200" dirty="0"/>
              <a:t>ＷＥＢ履修登録期間</a:t>
            </a:r>
            <a:r>
              <a:rPr lang="en-US" altLang="ja-JP" sz="1800" kern="1200" dirty="0"/>
              <a:t>】</a:t>
            </a:r>
          </a:p>
          <a:p>
            <a:pPr marL="0" indent="0">
              <a:buFont typeface="Wingdings" panose="05000000000000000000" pitchFamily="2" charset="2"/>
              <a:buNone/>
              <a:defRPr/>
            </a:pPr>
            <a:r>
              <a:rPr lang="ja-JP" altLang="en-US" sz="1800" dirty="0"/>
              <a:t>　　　　</a:t>
            </a:r>
            <a:r>
              <a:rPr lang="en-US" altLang="ja-JP" sz="1800" dirty="0"/>
              <a:t>4/16(</a:t>
            </a:r>
            <a:r>
              <a:rPr lang="ja-JP" altLang="en-US" sz="1800" dirty="0"/>
              <a:t>火</a:t>
            </a:r>
            <a:r>
              <a:rPr lang="en-US" altLang="ja-JP" sz="1800" dirty="0"/>
              <a:t>) 13:00 ~ 4/18(</a:t>
            </a:r>
            <a:r>
              <a:rPr lang="ja-JP" altLang="en-US" sz="1800" dirty="0"/>
              <a:t>木</a:t>
            </a:r>
            <a:r>
              <a:rPr lang="en-US" altLang="ja-JP" sz="1800" dirty="0"/>
              <a:t>) 9:30 </a:t>
            </a:r>
          </a:p>
          <a:p>
            <a:pPr marL="0" indent="0">
              <a:buFont typeface="Wingdings" panose="05000000000000000000" pitchFamily="2" charset="2"/>
              <a:buNone/>
              <a:defRPr/>
            </a:pPr>
            <a:endParaRPr lang="en-US" altLang="ja-JP" sz="1800" u="sng" dirty="0"/>
          </a:p>
          <a:p>
            <a:pPr marL="0" indent="0">
              <a:buFont typeface="Wingdings" panose="05000000000000000000" pitchFamily="2" charset="2"/>
              <a:buNone/>
              <a:defRPr/>
            </a:pPr>
            <a:r>
              <a:rPr lang="ja-JP" altLang="en-US" sz="1800" dirty="0"/>
              <a:t>　</a:t>
            </a:r>
            <a:r>
              <a:rPr lang="en-US" altLang="ja-JP" sz="1800" dirty="0"/>
              <a:t>※ 4/23(</a:t>
            </a:r>
            <a:r>
              <a:rPr lang="ja-JP" altLang="en-US" sz="1800" dirty="0"/>
              <a:t>火</a:t>
            </a:r>
            <a:r>
              <a:rPr lang="en-US" altLang="ja-JP" sz="1800" dirty="0"/>
              <a:t>)</a:t>
            </a:r>
            <a:r>
              <a:rPr lang="ja-JP" altLang="en-US" sz="1800" dirty="0"/>
              <a:t>公開の個人別時間割表（</a:t>
            </a:r>
            <a:r>
              <a:rPr lang="en-US" altLang="ja-JP" sz="1800" dirty="0"/>
              <a:t>PDF</a:t>
            </a:r>
            <a:r>
              <a:rPr lang="ja-JP" altLang="en-US" sz="1800" dirty="0"/>
              <a:t>）を</a:t>
            </a:r>
            <a:r>
              <a:rPr lang="en-US" altLang="ja-JP" sz="1800" dirty="0"/>
              <a:t>DL</a:t>
            </a:r>
            <a:r>
              <a:rPr lang="ja-JP" altLang="en-US" sz="1800" dirty="0"/>
              <a:t>して、</a:t>
            </a:r>
            <a:endParaRPr lang="en-US" altLang="ja-JP" sz="1800" dirty="0"/>
          </a:p>
          <a:p>
            <a:pPr marL="0" indent="0">
              <a:buFont typeface="Wingdings" panose="05000000000000000000" pitchFamily="2" charset="2"/>
              <a:buNone/>
              <a:defRPr/>
            </a:pPr>
            <a:r>
              <a:rPr lang="ja-JP" altLang="en-US" sz="1800" dirty="0"/>
              <a:t>　　  登録内容に間違いがないか確認すること！</a:t>
            </a:r>
            <a:endParaRPr lang="en-US" altLang="ja-JP" sz="1800" dirty="0"/>
          </a:p>
          <a:p>
            <a:pPr marL="355600" indent="-355600">
              <a:buFont typeface="Wingdings" panose="05000000000000000000" pitchFamily="2" charset="2"/>
              <a:buNone/>
              <a:defRPr/>
            </a:pPr>
            <a:r>
              <a:rPr lang="ja-JP" altLang="en-US" sz="1800" dirty="0"/>
              <a:t>　</a:t>
            </a:r>
            <a:r>
              <a:rPr lang="en-US" altLang="ja-JP" sz="1800" dirty="0"/>
              <a:t>※</a:t>
            </a:r>
            <a:r>
              <a:rPr lang="ja-JP" altLang="en-US" sz="1800" dirty="0">
                <a:solidFill>
                  <a:srgbClr val="FF0000"/>
                </a:solidFill>
              </a:rPr>
              <a:t>エラー表示がある場合は、</a:t>
            </a:r>
            <a:r>
              <a:rPr lang="en-US" altLang="ja-JP" sz="1800" dirty="0">
                <a:solidFill>
                  <a:srgbClr val="FF0000"/>
                </a:solidFill>
              </a:rPr>
              <a:t>Oh-o! Meiji</a:t>
            </a:r>
            <a:r>
              <a:rPr lang="ja-JP" altLang="en-US" sz="1800" dirty="0">
                <a:solidFill>
                  <a:srgbClr val="FF0000"/>
                </a:solidFill>
              </a:rPr>
              <a:t>お知らせの案内に　　従って速やかにエラー修正を行うこと！</a:t>
            </a:r>
            <a:r>
              <a:rPr lang="ja-JP" altLang="ja-JP" sz="1181" u="sng" dirty="0"/>
              <a:t>　</a:t>
            </a:r>
            <a:endParaRPr lang="en-US" altLang="ja-JP" sz="1181" u="sng" dirty="0"/>
          </a:p>
          <a:p>
            <a:pPr marL="0" indent="0">
              <a:buFont typeface="Wingdings" panose="05000000000000000000" pitchFamily="2" charset="2"/>
              <a:buNone/>
              <a:defRPr/>
            </a:pPr>
            <a:endParaRPr lang="en-US" altLang="ja-JP" sz="1181" u="sng" dirty="0"/>
          </a:p>
          <a:p>
            <a:pPr marL="0" indent="0">
              <a:buFont typeface="Wingdings" panose="05000000000000000000" pitchFamily="2" charset="2"/>
              <a:buNone/>
              <a:defRPr/>
            </a:pPr>
            <a:r>
              <a:rPr lang="ja-JP" altLang="en-US" sz="1181" dirty="0"/>
              <a:t>　</a:t>
            </a:r>
            <a:endParaRPr lang="en-US" altLang="ja-JP" sz="1181" dirty="0"/>
          </a:p>
          <a:p>
            <a:pPr marL="0" indent="0">
              <a:buFont typeface="Wingdings" panose="05000000000000000000" pitchFamily="2" charset="2"/>
              <a:buNone/>
              <a:defRPr/>
            </a:pPr>
            <a:r>
              <a:rPr lang="ja-JP" altLang="en-US" sz="1181" dirty="0"/>
              <a:t>　</a:t>
            </a:r>
            <a:endParaRPr lang="en-US" altLang="ja-JP" sz="1181" dirty="0"/>
          </a:p>
          <a:p>
            <a:pPr marL="0" indent="0">
              <a:buFont typeface="Wingdings" panose="05000000000000000000" pitchFamily="2" charset="2"/>
              <a:buNone/>
              <a:defRPr/>
            </a:pPr>
            <a:endParaRPr lang="en-US" altLang="ja-JP" sz="464" dirty="0"/>
          </a:p>
        </p:txBody>
      </p:sp>
      <p:sp>
        <p:nvSpPr>
          <p:cNvPr id="22531" name="フッター プレースホルダー 3">
            <a:extLst>
              <a:ext uri="{FF2B5EF4-FFF2-40B4-BE49-F238E27FC236}">
                <a16:creationId xmlns:a16="http://schemas.microsoft.com/office/drawing/2014/main" id="{11A04457-128B-46E6-BBAF-157C53202EFD}"/>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34820" name="スライド番号プレースホルダー 1">
            <a:extLst>
              <a:ext uri="{FF2B5EF4-FFF2-40B4-BE49-F238E27FC236}">
                <a16:creationId xmlns:a16="http://schemas.microsoft.com/office/drawing/2014/main" id="{3A777B9D-1810-4504-9D8D-87D456626E93}"/>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7CCF00C8-0CF7-439E-95BD-B6F6CF8F7B02}" type="slidenum">
              <a:rPr lang="ja-JP" altLang="en-US" sz="400" smtClean="0">
                <a:solidFill>
                  <a:srgbClr val="000000"/>
                </a:solidFill>
                <a:latin typeface="Lucida Sans" panose="020B0602030504020204" pitchFamily="34" charset="0"/>
                <a:ea typeface="ＭＳ Ｐゴシック" panose="020B0600070205080204" pitchFamily="50" charset="-128"/>
              </a:rPr>
              <a:pPr eaLnBrk="0" hangingPunct="0">
                <a:spcBef>
                  <a:spcPct val="0"/>
                </a:spcBef>
                <a:buClrTx/>
                <a:buSzTx/>
                <a:buFontTx/>
                <a:buNone/>
              </a:pPr>
              <a:t>4</a:t>
            </a:fld>
            <a:endParaRPr lang="ja-JP" altLang="en-US" sz="400">
              <a:solidFill>
                <a:srgbClr val="000000"/>
              </a:solidFill>
              <a:latin typeface="Lucida Sans" panose="020B0602030504020204" pitchFamily="34" charset="0"/>
              <a:ea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CEAEC776-4B73-4900-8640-70D12A4F7315}"/>
              </a:ext>
            </a:extLst>
          </p:cNvPr>
          <p:cNvSpPr>
            <a:spLocks noGrp="1"/>
          </p:cNvSpPr>
          <p:nvPr>
            <p:ph idx="1"/>
          </p:nvPr>
        </p:nvSpPr>
        <p:spPr>
          <a:xfrm>
            <a:off x="338138" y="555625"/>
            <a:ext cx="6259512" cy="4103688"/>
          </a:xfrm>
        </p:spPr>
        <p:txBody>
          <a:bodyPr/>
          <a:lstStyle/>
          <a:p>
            <a:pPr marL="144661" indent="-144661">
              <a:defRPr/>
            </a:pPr>
            <a:r>
              <a:rPr lang="ja-JP" altLang="en-US" sz="1519" dirty="0"/>
              <a:t>　</a:t>
            </a:r>
            <a:r>
              <a:rPr lang="ja-JP" altLang="en-US" sz="2000" dirty="0"/>
              <a:t>再履修をする科目の履修登録について</a:t>
            </a:r>
            <a:endParaRPr lang="en-US" altLang="ja-JP" sz="2000" dirty="0"/>
          </a:p>
          <a:p>
            <a:pPr marL="0" indent="0">
              <a:buFont typeface="Wingdings" panose="05000000000000000000" pitchFamily="2" charset="2"/>
              <a:buNone/>
              <a:defRPr/>
            </a:pPr>
            <a:endParaRPr lang="ja-JP" altLang="ja-JP" sz="1181" u="sng" dirty="0"/>
          </a:p>
          <a:p>
            <a:pPr marL="0" indent="0">
              <a:buFont typeface="Wingdings" panose="05000000000000000000" pitchFamily="2" charset="2"/>
              <a:buNone/>
              <a:defRPr/>
            </a:pPr>
            <a:r>
              <a:rPr lang="ja-JP" altLang="en-US" sz="1800" dirty="0"/>
              <a:t>・再</a:t>
            </a:r>
            <a:r>
              <a:rPr lang="ja-JP" altLang="ja-JP" sz="1800" dirty="0"/>
              <a:t>履修</a:t>
            </a:r>
            <a:r>
              <a:rPr lang="ja-JP" altLang="en-US" sz="1800" dirty="0"/>
              <a:t>クラスが</a:t>
            </a:r>
            <a:r>
              <a:rPr lang="ja-JP" altLang="en-US" sz="1800" u="sng" dirty="0"/>
              <a:t>ある</a:t>
            </a:r>
            <a:r>
              <a:rPr lang="ja-JP" altLang="ja-JP" sz="1800" dirty="0"/>
              <a:t>科目</a:t>
            </a:r>
            <a:endParaRPr lang="en-US" altLang="ja-JP" sz="1800" dirty="0"/>
          </a:p>
          <a:p>
            <a:pPr marL="0" indent="0">
              <a:buFont typeface="Wingdings" panose="05000000000000000000" pitchFamily="2" charset="2"/>
              <a:buNone/>
              <a:defRPr/>
            </a:pPr>
            <a:r>
              <a:rPr lang="ja-JP" altLang="en-US" sz="1800" dirty="0">
                <a:solidFill>
                  <a:srgbClr val="FF0000"/>
                </a:solidFill>
              </a:rPr>
              <a:t>　→　再履修クラスを優先的に選ぶこと！</a:t>
            </a:r>
            <a:endParaRPr lang="en-US" altLang="ja-JP" sz="1800" dirty="0">
              <a:solidFill>
                <a:srgbClr val="FF0000"/>
              </a:solidFill>
            </a:endParaRPr>
          </a:p>
          <a:p>
            <a:pPr marL="0" indent="0">
              <a:buFont typeface="Wingdings" panose="05000000000000000000" pitchFamily="2" charset="2"/>
              <a:buNone/>
              <a:defRPr/>
            </a:pPr>
            <a:endParaRPr lang="en-US" altLang="ja-JP" sz="1800" dirty="0">
              <a:solidFill>
                <a:srgbClr val="FF0000"/>
              </a:solidFill>
            </a:endParaRPr>
          </a:p>
          <a:p>
            <a:pPr marL="0" indent="0">
              <a:buFont typeface="Wingdings" panose="05000000000000000000" pitchFamily="2" charset="2"/>
              <a:buNone/>
              <a:defRPr/>
            </a:pPr>
            <a:r>
              <a:rPr lang="ja-JP" altLang="en-US" sz="1800" dirty="0"/>
              <a:t>・再履修クラスがない科目</a:t>
            </a:r>
            <a:endParaRPr lang="en-US" altLang="ja-JP" sz="1800" dirty="0"/>
          </a:p>
          <a:p>
            <a:pPr marL="0" indent="0">
              <a:buFont typeface="Wingdings" panose="05000000000000000000" pitchFamily="2" charset="2"/>
              <a:buNone/>
              <a:defRPr/>
            </a:pPr>
            <a:r>
              <a:rPr lang="ja-JP" altLang="en-US" sz="1800" dirty="0">
                <a:solidFill>
                  <a:srgbClr val="FF0000"/>
                </a:solidFill>
              </a:rPr>
              <a:t>　</a:t>
            </a:r>
            <a:r>
              <a:rPr lang="ja-JP" altLang="en-US" sz="1800" dirty="0"/>
              <a:t>→</a:t>
            </a:r>
            <a:r>
              <a:rPr lang="ja-JP" altLang="en-US" sz="1800" dirty="0">
                <a:solidFill>
                  <a:srgbClr val="FF0000"/>
                </a:solidFill>
              </a:rPr>
              <a:t>　</a:t>
            </a:r>
            <a:r>
              <a:rPr lang="ja-JP" altLang="ja-JP" sz="1800" kern="1200" dirty="0"/>
              <a:t>自分の学科クラス</a:t>
            </a:r>
            <a:r>
              <a:rPr lang="ja-JP" altLang="en-US" sz="1800" kern="1200" dirty="0"/>
              <a:t>、</a:t>
            </a:r>
            <a:r>
              <a:rPr lang="ja-JP" altLang="ja-JP" sz="1800" kern="1200" dirty="0"/>
              <a:t>混合クラス</a:t>
            </a:r>
            <a:endParaRPr lang="en-US" altLang="ja-JP" sz="1800" kern="1200" dirty="0"/>
          </a:p>
          <a:p>
            <a:pPr marL="0" indent="0">
              <a:buFont typeface="Wingdings" panose="05000000000000000000" pitchFamily="2" charset="2"/>
              <a:buNone/>
              <a:defRPr/>
            </a:pPr>
            <a:endParaRPr lang="en-US" altLang="ja-JP" sz="1800" kern="1200" dirty="0">
              <a:solidFill>
                <a:srgbClr val="FF0000"/>
              </a:solidFill>
            </a:endParaRPr>
          </a:p>
          <a:p>
            <a:pPr marL="0" indent="0">
              <a:buFont typeface="Wingdings" panose="05000000000000000000" pitchFamily="2" charset="2"/>
              <a:buNone/>
              <a:defRPr/>
            </a:pPr>
            <a:r>
              <a:rPr lang="en-US" altLang="ja-JP" sz="1800" kern="1200" dirty="0">
                <a:solidFill>
                  <a:srgbClr val="FF0000"/>
                </a:solidFill>
              </a:rPr>
              <a:t>※</a:t>
            </a:r>
            <a:r>
              <a:rPr lang="ja-JP" altLang="en-US" sz="1800" kern="1200" dirty="0">
                <a:solidFill>
                  <a:srgbClr val="FF0000"/>
                </a:solidFill>
              </a:rPr>
              <a:t>再履修ガイドラインを熟読すること！</a:t>
            </a:r>
            <a:endParaRPr lang="en-US" altLang="ja-JP" sz="1800" dirty="0">
              <a:solidFill>
                <a:srgbClr val="FF0000"/>
              </a:solidFill>
            </a:endParaRPr>
          </a:p>
          <a:p>
            <a:pPr marL="0" indent="0">
              <a:buFont typeface="Wingdings" panose="05000000000000000000" pitchFamily="2" charset="2"/>
              <a:buNone/>
              <a:defRPr/>
            </a:pPr>
            <a:endParaRPr lang="en-US" altLang="ja-JP" sz="1800" dirty="0"/>
          </a:p>
        </p:txBody>
      </p:sp>
      <p:sp>
        <p:nvSpPr>
          <p:cNvPr id="24579" name="フッター プレースホルダー 3">
            <a:extLst>
              <a:ext uri="{FF2B5EF4-FFF2-40B4-BE49-F238E27FC236}">
                <a16:creationId xmlns:a16="http://schemas.microsoft.com/office/drawing/2014/main" id="{9BA84D1F-B6CB-4C33-A687-76D2D7FE628F}"/>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36868" name="スライド番号プレースホルダー 1">
            <a:extLst>
              <a:ext uri="{FF2B5EF4-FFF2-40B4-BE49-F238E27FC236}">
                <a16:creationId xmlns:a16="http://schemas.microsoft.com/office/drawing/2014/main" id="{6774564D-1864-4486-BC28-7C3D2AC8F12A}"/>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B676C08B-74DD-4C69-90AA-1D17B20FCC56}" type="slidenum">
              <a:rPr lang="ja-JP" altLang="en-US" sz="400" smtClean="0">
                <a:solidFill>
                  <a:srgbClr val="000000"/>
                </a:solidFill>
                <a:latin typeface="Lucida Sans" panose="020B0602030504020204" pitchFamily="34" charset="0"/>
                <a:ea typeface="ＭＳ Ｐゴシック" panose="020B0600070205080204" pitchFamily="50" charset="-128"/>
              </a:rPr>
              <a:pPr eaLnBrk="0" hangingPunct="0">
                <a:spcBef>
                  <a:spcPct val="0"/>
                </a:spcBef>
                <a:buClrTx/>
                <a:buSzTx/>
                <a:buFontTx/>
                <a:buNone/>
              </a:pPr>
              <a:t>5</a:t>
            </a:fld>
            <a:endParaRPr lang="ja-JP" altLang="en-US" sz="400">
              <a:solidFill>
                <a:srgbClr val="000000"/>
              </a:solidFill>
              <a:latin typeface="Lucida Sans" panose="020B0602030504020204" pitchFamily="34" charset="0"/>
              <a:ea typeface="ＭＳ Ｐゴシック" panose="020B0600070205080204"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B1469EC4-B1D5-4630-B241-13DDF0EA1873}"/>
              </a:ext>
            </a:extLst>
          </p:cNvPr>
          <p:cNvSpPr>
            <a:spLocks noGrp="1"/>
          </p:cNvSpPr>
          <p:nvPr>
            <p:ph idx="1"/>
          </p:nvPr>
        </p:nvSpPr>
        <p:spPr>
          <a:xfrm>
            <a:off x="338138" y="627063"/>
            <a:ext cx="6259512" cy="3960812"/>
          </a:xfrm>
        </p:spPr>
        <p:txBody>
          <a:bodyPr/>
          <a:lstStyle/>
          <a:p>
            <a:pPr marL="144661" indent="-144661">
              <a:defRPr/>
            </a:pPr>
            <a:r>
              <a:rPr lang="ja-JP" altLang="en-US" sz="1519" dirty="0"/>
              <a:t>　</a:t>
            </a:r>
            <a:r>
              <a:rPr lang="ja-JP" altLang="en-US" sz="2000" dirty="0"/>
              <a:t>授業</a:t>
            </a:r>
            <a:r>
              <a:rPr lang="ja-JP" altLang="ja-JP" sz="2000" kern="1200" dirty="0"/>
              <a:t>重複による授業時間変更</a:t>
            </a:r>
            <a:r>
              <a:rPr lang="ja-JP" altLang="en-US" sz="2000" kern="1200" dirty="0"/>
              <a:t>について</a:t>
            </a:r>
            <a:endParaRPr lang="en-US" altLang="ja-JP" sz="2000" kern="1200" dirty="0"/>
          </a:p>
          <a:p>
            <a:pPr marL="0" indent="0">
              <a:buFont typeface="Wingdings" panose="05000000000000000000" pitchFamily="2" charset="2"/>
              <a:buNone/>
              <a:defRPr/>
            </a:pPr>
            <a:endParaRPr lang="en-US" altLang="ja-JP" sz="760" u="sng" dirty="0"/>
          </a:p>
          <a:p>
            <a:pPr marL="0" indent="0">
              <a:buFont typeface="Wingdings" panose="05000000000000000000" pitchFamily="2" charset="2"/>
              <a:buNone/>
              <a:defRPr/>
            </a:pPr>
            <a:r>
              <a:rPr lang="ja-JP" altLang="en-US" sz="1800" dirty="0"/>
              <a:t>・</a:t>
            </a:r>
            <a:r>
              <a:rPr lang="ja-JP" altLang="ja-JP" sz="1800" kern="1200" dirty="0"/>
              <a:t>新学年の必修・選択必修科目が下の学年の必修・選択必</a:t>
            </a:r>
            <a:r>
              <a:rPr lang="ja-JP" altLang="en-US" sz="1800" kern="1200" dirty="0"/>
              <a:t>　</a:t>
            </a:r>
            <a:endParaRPr lang="en-US" altLang="ja-JP" sz="1800" kern="1200" dirty="0"/>
          </a:p>
          <a:p>
            <a:pPr marL="0" indent="0">
              <a:buFont typeface="Wingdings" panose="05000000000000000000" pitchFamily="2" charset="2"/>
              <a:buNone/>
              <a:defRPr/>
            </a:pPr>
            <a:r>
              <a:rPr lang="ja-JP" altLang="en-US" sz="1800" kern="1200" dirty="0"/>
              <a:t>  </a:t>
            </a:r>
            <a:r>
              <a:rPr lang="ja-JP" altLang="ja-JP" sz="1800" kern="1200" dirty="0"/>
              <a:t>修科目と重複してしまった場合</a:t>
            </a:r>
            <a:endParaRPr lang="en-US" altLang="ja-JP" sz="1800" kern="1200" dirty="0"/>
          </a:p>
          <a:p>
            <a:pPr marL="0" indent="0">
              <a:buFont typeface="Wingdings" panose="05000000000000000000" pitchFamily="2" charset="2"/>
              <a:buNone/>
              <a:defRPr/>
            </a:pPr>
            <a:endParaRPr lang="en-US" altLang="ja-JP" sz="1800" kern="1200" dirty="0"/>
          </a:p>
          <a:p>
            <a:pPr marL="0" indent="0">
              <a:buFont typeface="Wingdings" panose="05000000000000000000" pitchFamily="2" charset="2"/>
              <a:buNone/>
              <a:defRPr/>
            </a:pPr>
            <a:r>
              <a:rPr lang="ja-JP" altLang="en-US" sz="1800" dirty="0"/>
              <a:t>→他クラス受講が可能な場合がある！</a:t>
            </a:r>
            <a:endParaRPr lang="en-US" altLang="ja-JP" sz="1800" dirty="0"/>
          </a:p>
          <a:p>
            <a:pPr marL="0" indent="0">
              <a:buFont typeface="Wingdings" panose="05000000000000000000" pitchFamily="2" charset="2"/>
              <a:buNone/>
              <a:defRPr/>
            </a:pPr>
            <a:r>
              <a:rPr lang="en-US" altLang="ja-JP" sz="1800" kern="1200" dirty="0"/>
              <a:t>※</a:t>
            </a:r>
            <a:r>
              <a:rPr lang="ja-JP" altLang="en-US" sz="1800" kern="1200" dirty="0"/>
              <a:t>登録方法の詳細は理工学部</a:t>
            </a:r>
            <a:r>
              <a:rPr lang="en-US" altLang="ja-JP" sz="1800" kern="1200" dirty="0"/>
              <a:t>HP</a:t>
            </a:r>
            <a:r>
              <a:rPr lang="ja-JP" altLang="en-US" sz="1800" kern="1200" dirty="0" err="1"/>
              <a:t>に掲</a:t>
            </a:r>
            <a:r>
              <a:rPr lang="ja-JP" altLang="en-US" sz="1800" kern="1200" dirty="0"/>
              <a:t>示します！</a:t>
            </a:r>
            <a:endParaRPr lang="en-US" altLang="ja-JP" sz="1800" kern="1200" dirty="0"/>
          </a:p>
          <a:p>
            <a:pPr marL="0" indent="0">
              <a:buFont typeface="Wingdings" panose="05000000000000000000" pitchFamily="2" charset="2"/>
              <a:buNone/>
              <a:defRPr/>
            </a:pPr>
            <a:endParaRPr lang="en-US" altLang="ja-JP" sz="1800" kern="1200" dirty="0">
              <a:solidFill>
                <a:srgbClr val="FF0000"/>
              </a:solidFill>
            </a:endParaRPr>
          </a:p>
          <a:p>
            <a:pPr marL="0" indent="0">
              <a:buFont typeface="Wingdings" panose="05000000000000000000" pitchFamily="2" charset="2"/>
              <a:buNone/>
              <a:defRPr/>
            </a:pPr>
            <a:r>
              <a:rPr lang="ja-JP" altLang="en-US" sz="1800" kern="1200" dirty="0"/>
              <a:t>・</a:t>
            </a:r>
            <a:r>
              <a:rPr lang="ja-JP" altLang="ja-JP" sz="1800" kern="1200" dirty="0"/>
              <a:t>授業時間変更の申請は</a:t>
            </a:r>
            <a:r>
              <a:rPr lang="en-US" altLang="ja-JP" sz="1800" kern="1200" dirty="0"/>
              <a:t>Oh-o! Meiji</a:t>
            </a:r>
            <a:r>
              <a:rPr lang="ja-JP" altLang="ja-JP" sz="1800" kern="1200" dirty="0"/>
              <a:t>のアンケートで行えます。アンケートを回答せずに他クラスで履修した場合</a:t>
            </a:r>
            <a:r>
              <a:rPr lang="ja-JP" altLang="en-US" sz="1800" kern="1200" dirty="0"/>
              <a:t>、</a:t>
            </a:r>
            <a:r>
              <a:rPr lang="ja-JP" altLang="ja-JP" sz="1800" kern="1200" dirty="0"/>
              <a:t>成績が認められませんので注意してください。</a:t>
            </a:r>
          </a:p>
          <a:p>
            <a:pPr marL="0" indent="0">
              <a:buFont typeface="Wingdings" panose="05000000000000000000" pitchFamily="2" charset="2"/>
              <a:buNone/>
              <a:defRPr/>
            </a:pPr>
            <a:endParaRPr lang="ja-JP" altLang="en-US" sz="1181" dirty="0">
              <a:solidFill>
                <a:srgbClr val="FF0000"/>
              </a:solidFill>
            </a:endParaRPr>
          </a:p>
        </p:txBody>
      </p:sp>
      <p:sp>
        <p:nvSpPr>
          <p:cNvPr id="26627" name="フッター プレースホルダー 3">
            <a:extLst>
              <a:ext uri="{FF2B5EF4-FFF2-40B4-BE49-F238E27FC236}">
                <a16:creationId xmlns:a16="http://schemas.microsoft.com/office/drawing/2014/main" id="{5CF4F3D7-C71B-4978-858D-AEC367E3DC15}"/>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38916" name="スライド番号プレースホルダー 1">
            <a:extLst>
              <a:ext uri="{FF2B5EF4-FFF2-40B4-BE49-F238E27FC236}">
                <a16:creationId xmlns:a16="http://schemas.microsoft.com/office/drawing/2014/main" id="{AB950040-B08A-432F-91BC-FE1D7A558565}"/>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6B3D8833-9CBE-412B-8096-21CA03AC1E5C}" type="slidenum">
              <a:rPr lang="ja-JP" altLang="en-US" sz="400" smtClean="0">
                <a:solidFill>
                  <a:srgbClr val="000000"/>
                </a:solidFill>
                <a:latin typeface="Lucida Sans" panose="020B0602030504020204" pitchFamily="34" charset="0"/>
                <a:ea typeface="ＭＳ Ｐゴシック" panose="020B0600070205080204" pitchFamily="50" charset="-128"/>
              </a:rPr>
              <a:pPr eaLnBrk="0" hangingPunct="0">
                <a:spcBef>
                  <a:spcPct val="0"/>
                </a:spcBef>
                <a:buClrTx/>
                <a:buSzTx/>
                <a:buFontTx/>
                <a:buNone/>
              </a:pPr>
              <a:t>6</a:t>
            </a:fld>
            <a:endParaRPr lang="ja-JP" altLang="en-US" sz="400">
              <a:solidFill>
                <a:srgbClr val="000000"/>
              </a:solidFill>
              <a:latin typeface="Lucida Sans" panose="020B0602030504020204" pitchFamily="34" charset="0"/>
              <a:ea typeface="ＭＳ Ｐゴシック" panose="020B0600070205080204"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B02D05F7-C817-49CE-99C5-3CDCDAFDB94F}"/>
              </a:ext>
            </a:extLst>
          </p:cNvPr>
          <p:cNvSpPr>
            <a:spLocks noGrp="1"/>
          </p:cNvSpPr>
          <p:nvPr>
            <p:ph idx="1"/>
          </p:nvPr>
        </p:nvSpPr>
        <p:spPr>
          <a:xfrm>
            <a:off x="338138" y="627063"/>
            <a:ext cx="6403975" cy="3960812"/>
          </a:xfrm>
        </p:spPr>
        <p:txBody>
          <a:bodyPr/>
          <a:lstStyle/>
          <a:p>
            <a:pPr marL="144661" indent="-144661">
              <a:defRPr/>
            </a:pPr>
            <a:r>
              <a:rPr lang="ja-JP" altLang="en-US" sz="1519" dirty="0"/>
              <a:t>　</a:t>
            </a:r>
            <a:r>
              <a:rPr lang="ja-JP" altLang="en-US" sz="2800" dirty="0"/>
              <a:t>ベーシッククラス</a:t>
            </a:r>
            <a:r>
              <a:rPr lang="en-US" altLang="ja-JP" sz="1400" dirty="0"/>
              <a:t>※</a:t>
            </a:r>
            <a:r>
              <a:rPr lang="ja-JP" altLang="en-US" sz="1400" dirty="0"/>
              <a:t>数学科は除く</a:t>
            </a:r>
            <a:endParaRPr lang="en-US" altLang="ja-JP" sz="2800" dirty="0"/>
          </a:p>
          <a:p>
            <a:pPr marL="0" indent="0">
              <a:buFont typeface="Wingdings" panose="05000000000000000000" pitchFamily="2" charset="2"/>
              <a:buNone/>
              <a:defRPr/>
            </a:pPr>
            <a:r>
              <a:rPr lang="ja-JP" altLang="en-US" sz="1800" dirty="0"/>
              <a:t>（基礎線形代数１・基礎微分積分１）</a:t>
            </a:r>
            <a:endParaRPr lang="en-US" altLang="ja-JP" sz="1800" dirty="0"/>
          </a:p>
          <a:p>
            <a:pPr marL="0" indent="0">
              <a:buFont typeface="Wingdings" panose="05000000000000000000" pitchFamily="2" charset="2"/>
              <a:buNone/>
              <a:defRPr/>
            </a:pPr>
            <a:endParaRPr lang="en-US" altLang="ja-JP" sz="1181" dirty="0"/>
          </a:p>
          <a:p>
            <a:pPr marL="0" indent="0">
              <a:buFont typeface="Wingdings" panose="05000000000000000000" pitchFamily="2" charset="2"/>
              <a:buNone/>
              <a:defRPr/>
            </a:pPr>
            <a:r>
              <a:rPr lang="ja-JP" altLang="en-US" sz="3200" dirty="0"/>
              <a:t>・</a:t>
            </a:r>
            <a:r>
              <a:rPr lang="ja-JP" altLang="en-US" sz="2400" dirty="0"/>
              <a:t>新入生優先</a:t>
            </a:r>
            <a:endParaRPr lang="en-US" altLang="ja-JP" sz="2400" dirty="0"/>
          </a:p>
          <a:p>
            <a:pPr marL="0" indent="0">
              <a:buFont typeface="Wingdings" panose="05000000000000000000" pitchFamily="2" charset="2"/>
              <a:buNone/>
              <a:defRPr/>
            </a:pPr>
            <a:endParaRPr lang="en-US" altLang="ja-JP" sz="2400" dirty="0"/>
          </a:p>
          <a:p>
            <a:pPr marL="0" indent="0">
              <a:buFont typeface="Wingdings" panose="05000000000000000000" pitchFamily="2" charset="2"/>
              <a:buNone/>
              <a:defRPr/>
            </a:pPr>
            <a:r>
              <a:rPr lang="ja-JP" altLang="en-US" sz="2400" dirty="0"/>
              <a:t>　</a:t>
            </a:r>
            <a:r>
              <a:rPr lang="ja-JP" altLang="en-US" sz="2300" dirty="0"/>
              <a:t>履修希望者は・・・</a:t>
            </a:r>
            <a:endParaRPr lang="en-US" altLang="ja-JP" sz="2300" dirty="0"/>
          </a:p>
          <a:p>
            <a:pPr marL="0" indent="0">
              <a:buFont typeface="Wingdings" panose="05000000000000000000" pitchFamily="2" charset="2"/>
              <a:buNone/>
              <a:defRPr/>
            </a:pPr>
            <a:r>
              <a:rPr lang="ja-JP" altLang="en-US" sz="2300" dirty="0"/>
              <a:t>　</a:t>
            </a:r>
            <a:r>
              <a:rPr lang="en-US" altLang="ja-JP" sz="2300" dirty="0" err="1"/>
              <a:t>Oh-o!Meiji</a:t>
            </a:r>
            <a:r>
              <a:rPr lang="ja-JP" altLang="en-US" sz="2300" dirty="0"/>
              <a:t>アンケートに回答すること！</a:t>
            </a:r>
            <a:endParaRPr lang="en-US" altLang="ja-JP" sz="2300" dirty="0"/>
          </a:p>
          <a:p>
            <a:pPr marL="0" indent="0">
              <a:buFont typeface="Wingdings" panose="05000000000000000000" pitchFamily="2" charset="2"/>
              <a:buNone/>
              <a:defRPr/>
            </a:pPr>
            <a:r>
              <a:rPr lang="en-US" altLang="ja-JP" sz="2400" kern="1200" dirty="0"/>
              <a:t>【</a:t>
            </a:r>
            <a:r>
              <a:rPr lang="ja-JP" altLang="en-US" sz="2400" kern="1200" dirty="0"/>
              <a:t>アンケート回答期間</a:t>
            </a:r>
            <a:r>
              <a:rPr lang="en-US" altLang="ja-JP" sz="2400" kern="1200" dirty="0"/>
              <a:t>】</a:t>
            </a:r>
          </a:p>
          <a:p>
            <a:pPr marL="0" indent="0">
              <a:buFont typeface="Wingdings" panose="05000000000000000000" pitchFamily="2" charset="2"/>
              <a:buNone/>
              <a:defRPr/>
            </a:pPr>
            <a:r>
              <a:rPr lang="ja-JP" altLang="en-US" sz="2400" dirty="0"/>
              <a:t>　　　　</a:t>
            </a:r>
            <a:r>
              <a:rPr lang="en-US" altLang="ja-JP" sz="2400" dirty="0"/>
              <a:t>4/4(</a:t>
            </a:r>
            <a:r>
              <a:rPr lang="ja-JP" altLang="en-US" sz="2400" dirty="0"/>
              <a:t>火</a:t>
            </a:r>
            <a:r>
              <a:rPr lang="en-US" altLang="ja-JP" sz="2400" dirty="0"/>
              <a:t>) 9:30 ~ 4/8(</a:t>
            </a:r>
            <a:r>
              <a:rPr lang="ja-JP" altLang="en-US" sz="2400" dirty="0"/>
              <a:t>月</a:t>
            </a:r>
            <a:r>
              <a:rPr lang="en-US" altLang="ja-JP" sz="2400"/>
              <a:t>) 16:30 </a:t>
            </a:r>
            <a:endParaRPr lang="en-US" altLang="ja-JP" sz="2400" dirty="0"/>
          </a:p>
          <a:p>
            <a:pPr marL="0" indent="0">
              <a:buFont typeface="Wingdings" panose="05000000000000000000" pitchFamily="2" charset="2"/>
              <a:buNone/>
              <a:defRPr/>
            </a:pPr>
            <a:endParaRPr lang="en-US" altLang="ja-JP" sz="2300" dirty="0"/>
          </a:p>
          <a:p>
            <a:pPr marL="0" indent="0">
              <a:buFont typeface="Wingdings" panose="05000000000000000000" pitchFamily="2" charset="2"/>
              <a:buNone/>
              <a:defRPr/>
            </a:pPr>
            <a:endParaRPr lang="en-US" altLang="ja-JP" sz="2300" dirty="0"/>
          </a:p>
          <a:p>
            <a:pPr marL="0" indent="0">
              <a:buFont typeface="Wingdings" panose="05000000000000000000" pitchFamily="2" charset="2"/>
              <a:buNone/>
              <a:defRPr/>
            </a:pPr>
            <a:r>
              <a:rPr lang="ja-JP" altLang="en-US" sz="1181" dirty="0"/>
              <a:t>　</a:t>
            </a:r>
            <a:endParaRPr lang="en-US" altLang="ja-JP" sz="1181" dirty="0"/>
          </a:p>
          <a:p>
            <a:pPr marL="0" indent="0">
              <a:buFont typeface="Wingdings" panose="05000000000000000000" pitchFamily="2" charset="2"/>
              <a:buNone/>
              <a:defRPr/>
            </a:pPr>
            <a:endParaRPr lang="ja-JP" altLang="en-US" sz="1181" dirty="0"/>
          </a:p>
        </p:txBody>
      </p:sp>
      <p:sp>
        <p:nvSpPr>
          <p:cNvPr id="28675" name="フッター プレースホルダー 3">
            <a:extLst>
              <a:ext uri="{FF2B5EF4-FFF2-40B4-BE49-F238E27FC236}">
                <a16:creationId xmlns:a16="http://schemas.microsoft.com/office/drawing/2014/main" id="{C7A44219-7223-49D4-AB7E-596C9CF11E2D}"/>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40964" name="スライド番号プレースホルダー 1">
            <a:extLst>
              <a:ext uri="{FF2B5EF4-FFF2-40B4-BE49-F238E27FC236}">
                <a16:creationId xmlns:a16="http://schemas.microsoft.com/office/drawing/2014/main" id="{0A0E8E87-EF10-487E-998E-4C6FA6C310D4}"/>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eaLnBrk="0" hangingPunct="0">
              <a:spcBef>
                <a:spcPct val="0"/>
              </a:spcBef>
              <a:buClrTx/>
              <a:buSzTx/>
              <a:buFontTx/>
              <a:buNone/>
            </a:pPr>
            <a:fld id="{41C6D287-482F-4223-8E51-BBCA04AA3F9B}" type="slidenum">
              <a:rPr lang="ja-JP" altLang="en-US" sz="400" smtClean="0">
                <a:solidFill>
                  <a:srgbClr val="000000"/>
                </a:solidFill>
                <a:latin typeface="Lucida Sans" panose="020B0602030504020204" pitchFamily="34" charset="0"/>
                <a:ea typeface="ＭＳ Ｐゴシック" panose="020B0600070205080204" pitchFamily="50" charset="-128"/>
              </a:rPr>
              <a:pPr eaLnBrk="0" hangingPunct="0">
                <a:spcBef>
                  <a:spcPct val="0"/>
                </a:spcBef>
                <a:buClrTx/>
                <a:buSzTx/>
                <a:buFontTx/>
                <a:buNone/>
              </a:pPr>
              <a:t>7</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コンテンツ プレースホルダー 2">
            <a:extLst>
              <a:ext uri="{FF2B5EF4-FFF2-40B4-BE49-F238E27FC236}">
                <a16:creationId xmlns:a16="http://schemas.microsoft.com/office/drawing/2014/main" id="{11DAE5DF-BBE9-4FD8-91B3-2A560774478E}"/>
              </a:ext>
            </a:extLst>
          </p:cNvPr>
          <p:cNvSpPr>
            <a:spLocks noGrp="1"/>
          </p:cNvSpPr>
          <p:nvPr>
            <p:ph idx="1"/>
          </p:nvPr>
        </p:nvSpPr>
        <p:spPr>
          <a:xfrm>
            <a:off x="338138" y="627063"/>
            <a:ext cx="6181725" cy="4032250"/>
          </a:xfrm>
        </p:spPr>
        <p:txBody>
          <a:bodyPr/>
          <a:lstStyle/>
          <a:p>
            <a:pPr marL="144661" indent="-144661">
              <a:defRPr/>
            </a:pPr>
            <a:r>
              <a:rPr lang="ja-JP" altLang="en-US" sz="1519" dirty="0"/>
              <a:t>　</a:t>
            </a:r>
            <a:r>
              <a:rPr lang="ja-JP" altLang="en-US" sz="2400" dirty="0"/>
              <a:t>３年秋学期ゼミナールの履修登録</a:t>
            </a:r>
            <a:endParaRPr lang="en-US" altLang="ja-JP" sz="2400" dirty="0"/>
          </a:p>
          <a:p>
            <a:pPr marL="0" indent="0">
              <a:buFont typeface="Wingdings" panose="05000000000000000000" pitchFamily="2" charset="2"/>
              <a:buNone/>
              <a:defRPr/>
            </a:pPr>
            <a:endParaRPr lang="en-US" altLang="ja-JP" sz="1519" dirty="0"/>
          </a:p>
          <a:p>
            <a:pPr marL="0" indent="0">
              <a:buFont typeface="Wingdings" panose="05000000000000000000" pitchFamily="2" charset="2"/>
              <a:buNone/>
              <a:defRPr/>
            </a:pPr>
            <a:r>
              <a:rPr lang="ja-JP" altLang="en-US" sz="1181" dirty="0"/>
              <a:t>　 </a:t>
            </a:r>
            <a:r>
              <a:rPr lang="ja-JP" altLang="en-US" sz="1800" b="0" dirty="0"/>
              <a:t>以下の科目は、</a:t>
            </a:r>
            <a:r>
              <a:rPr lang="ja-JP" altLang="en-US" sz="1800" dirty="0"/>
              <a:t>配属先が決定していなくても</a:t>
            </a:r>
            <a:endParaRPr lang="en-US" altLang="ja-JP" sz="1800" dirty="0"/>
          </a:p>
          <a:p>
            <a:pPr marL="0" indent="0">
              <a:buFont typeface="Wingdings" panose="05000000000000000000" pitchFamily="2" charset="2"/>
              <a:buNone/>
              <a:defRPr/>
            </a:pPr>
            <a:r>
              <a:rPr lang="ja-JP" altLang="en-US" sz="1800" dirty="0"/>
              <a:t>　 </a:t>
            </a:r>
            <a:r>
              <a:rPr lang="ja-JP" altLang="en-US" sz="1800" u="sng" dirty="0"/>
              <a:t>曜日選択欄で「集」→「ゼミナール</a:t>
            </a:r>
            <a:r>
              <a:rPr lang="en-US" altLang="ja-JP" sz="1800" u="sng" dirty="0"/>
              <a:t>/</a:t>
            </a:r>
            <a:r>
              <a:rPr lang="ja-JP" altLang="en-US" sz="1800" u="sng" dirty="0"/>
              <a:t>担当者未定」</a:t>
            </a:r>
            <a:r>
              <a:rPr lang="ja-JP" altLang="en-US" sz="1800" dirty="0"/>
              <a:t>で</a:t>
            </a:r>
            <a:endParaRPr lang="en-US" altLang="ja-JP" sz="1800" dirty="0"/>
          </a:p>
          <a:p>
            <a:pPr marL="0" indent="0">
              <a:buFont typeface="Wingdings" panose="05000000000000000000" pitchFamily="2" charset="2"/>
              <a:buNone/>
              <a:defRPr/>
            </a:pPr>
            <a:r>
              <a:rPr lang="ja-JP" altLang="en-US" sz="1800" dirty="0"/>
              <a:t>　 </a:t>
            </a:r>
            <a:r>
              <a:rPr lang="en-US" altLang="ja-JP" sz="1800" dirty="0">
                <a:solidFill>
                  <a:srgbClr val="FF0000"/>
                </a:solidFill>
              </a:rPr>
              <a:t>WEB</a:t>
            </a:r>
            <a:r>
              <a:rPr lang="ja-JP" altLang="en-US" sz="1800" dirty="0">
                <a:solidFill>
                  <a:srgbClr val="FF0000"/>
                </a:solidFill>
              </a:rPr>
              <a:t>履修登録が必要</a:t>
            </a:r>
            <a:r>
              <a:rPr lang="ja-JP" altLang="en-US" sz="1800" dirty="0"/>
              <a:t>（「</a:t>
            </a:r>
            <a:r>
              <a:rPr lang="ja-JP" altLang="en-US" sz="1800" dirty="0">
                <a:solidFill>
                  <a:srgbClr val="FF0000"/>
                </a:solidFill>
              </a:rPr>
              <a:t>履修の手引き」</a:t>
            </a:r>
            <a:r>
              <a:rPr lang="en-US" altLang="ja-JP" sz="1800" dirty="0">
                <a:solidFill>
                  <a:srgbClr val="FF0000"/>
                </a:solidFill>
              </a:rPr>
              <a:t>13</a:t>
            </a:r>
            <a:r>
              <a:rPr lang="ja-JP" altLang="en-US" sz="1800" dirty="0">
                <a:solidFill>
                  <a:srgbClr val="FF0000"/>
                </a:solidFill>
              </a:rPr>
              <a:t>ページを参照</a:t>
            </a:r>
            <a:r>
              <a:rPr lang="ja-JP" altLang="en-US" sz="1800" dirty="0"/>
              <a:t>）</a:t>
            </a:r>
            <a:endParaRPr lang="en-US" altLang="ja-JP" sz="1800" dirty="0"/>
          </a:p>
          <a:p>
            <a:pPr marL="0" indent="0">
              <a:buFont typeface="Wingdings" panose="05000000000000000000" pitchFamily="2" charset="2"/>
              <a:buNone/>
              <a:defRPr/>
            </a:pPr>
            <a:endParaRPr lang="en-US" altLang="ja-JP" sz="1050" dirty="0"/>
          </a:p>
          <a:p>
            <a:pPr marL="0" indent="0">
              <a:buFont typeface="Wingdings" panose="05000000000000000000" pitchFamily="2" charset="2"/>
              <a:buNone/>
              <a:defRPr/>
            </a:pPr>
            <a:r>
              <a:rPr lang="ja-JP" altLang="en-US" sz="1800" dirty="0"/>
              <a:t>　①電生：ゼミナール１</a:t>
            </a:r>
            <a:endParaRPr lang="en-US" altLang="ja-JP" sz="1800" dirty="0"/>
          </a:p>
          <a:p>
            <a:pPr marL="0" indent="0">
              <a:buFont typeface="Wingdings" panose="05000000000000000000" pitchFamily="2" charset="2"/>
              <a:buNone/>
              <a:defRPr/>
            </a:pPr>
            <a:r>
              <a:rPr lang="ja-JP" altLang="en-US" sz="1800" dirty="0"/>
              <a:t>　②機情：ゼミナール１</a:t>
            </a:r>
            <a:endParaRPr lang="en-US" altLang="ja-JP" sz="1800" dirty="0"/>
          </a:p>
          <a:p>
            <a:pPr marL="0" indent="0">
              <a:buFont typeface="Wingdings" panose="05000000000000000000" pitchFamily="2" charset="2"/>
              <a:buNone/>
              <a:defRPr/>
            </a:pPr>
            <a:r>
              <a:rPr lang="ja-JP" altLang="en-US" sz="1800" dirty="0"/>
              <a:t>　③情報：ゼミナール２</a:t>
            </a:r>
            <a:endParaRPr lang="en-US" altLang="ja-JP" sz="1800" dirty="0"/>
          </a:p>
          <a:p>
            <a:pPr marL="0" indent="0">
              <a:buFont typeface="Wingdings" panose="05000000000000000000" pitchFamily="2" charset="2"/>
              <a:buNone/>
              <a:defRPr/>
            </a:pPr>
            <a:r>
              <a:rPr lang="ja-JP" altLang="en-US" sz="1800" dirty="0"/>
              <a:t>　④数学：ゼミナールＢ</a:t>
            </a:r>
            <a:endParaRPr lang="en-US" altLang="ja-JP" sz="1181" dirty="0">
              <a:solidFill>
                <a:srgbClr val="FF0000"/>
              </a:solidFill>
            </a:endParaRPr>
          </a:p>
          <a:p>
            <a:pPr marL="0" indent="0">
              <a:buFont typeface="Wingdings" panose="05000000000000000000" pitchFamily="2" charset="2"/>
              <a:buNone/>
              <a:defRPr/>
            </a:pPr>
            <a:r>
              <a:rPr lang="ja-JP" altLang="en-US" sz="1181" dirty="0"/>
              <a:t>　</a:t>
            </a:r>
            <a:endParaRPr lang="en-US" altLang="ja-JP" sz="1181" dirty="0"/>
          </a:p>
          <a:p>
            <a:pPr marL="0" indent="0">
              <a:buFont typeface="Wingdings" panose="05000000000000000000" pitchFamily="2" charset="2"/>
              <a:buNone/>
              <a:defRPr/>
            </a:pPr>
            <a:endParaRPr lang="ja-JP" altLang="en-US" sz="1181" dirty="0"/>
          </a:p>
        </p:txBody>
      </p:sp>
      <p:sp>
        <p:nvSpPr>
          <p:cNvPr id="30723" name="フッター プレースホルダー 3">
            <a:extLst>
              <a:ext uri="{FF2B5EF4-FFF2-40B4-BE49-F238E27FC236}">
                <a16:creationId xmlns:a16="http://schemas.microsoft.com/office/drawing/2014/main" id="{9815F832-2378-4F99-AA96-E26E61A9973B}"/>
              </a:ext>
            </a:extLst>
          </p:cNvPr>
          <p:cNvSpPr>
            <a:spLocks noGrp="1"/>
          </p:cNvSpPr>
          <p:nvPr>
            <p:ph type="ftr" sz="quarter" idx="10"/>
          </p:nvPr>
        </p:nvSpPr>
        <p:spPr/>
        <p:txBody>
          <a:bodyPr/>
          <a:lstStyle>
            <a:lvl1pPr>
              <a:spcBef>
                <a:spcPct val="20000"/>
              </a:spcBef>
              <a:buClr>
                <a:srgbClr val="333399"/>
              </a:buClr>
              <a:buSzPct val="85000"/>
              <a:buFont typeface="Wingdings" panose="05000000000000000000" pitchFamily="2" charset="2"/>
              <a:buChar char="q"/>
              <a:defRPr kumimoji="1" sz="1181" b="1">
                <a:solidFill>
                  <a:schemeClr val="tx1"/>
                </a:solidFill>
                <a:latin typeface="Meiryo UI" panose="020B0604030504040204" pitchFamily="50" charset="-128"/>
                <a:ea typeface="Meiryo UI" panose="020B0604030504040204" pitchFamily="50" charset="-128"/>
              </a:defRPr>
            </a:lvl1pPr>
            <a:lvl2pPr marL="313433" indent="-120551">
              <a:spcBef>
                <a:spcPct val="20000"/>
              </a:spcBef>
              <a:buClr>
                <a:srgbClr val="333399"/>
              </a:buClr>
              <a:buSzPct val="85000"/>
              <a:buFont typeface="Wingdings" panose="05000000000000000000" pitchFamily="2" charset="2"/>
              <a:buChar char="m"/>
              <a:defRPr kumimoji="1" sz="1013" b="1">
                <a:solidFill>
                  <a:schemeClr val="tx1"/>
                </a:solidFill>
                <a:latin typeface="Meiryo UI" panose="020B0604030504040204" pitchFamily="50" charset="-128"/>
                <a:ea typeface="Meiryo UI" panose="020B0604030504040204" pitchFamily="50" charset="-128"/>
              </a:defRPr>
            </a:lvl2pPr>
            <a:lvl3pPr marL="482204" indent="-96441">
              <a:spcBef>
                <a:spcPct val="20000"/>
              </a:spcBef>
              <a:buClr>
                <a:srgbClr val="333399"/>
              </a:buClr>
              <a:buSzPct val="85000"/>
              <a:buFont typeface="Wingdings" panose="05000000000000000000" pitchFamily="2" charset="2"/>
              <a:buChar char="Ø"/>
              <a:defRPr kumimoji="1" sz="844" b="1">
                <a:solidFill>
                  <a:schemeClr val="tx1"/>
                </a:solidFill>
                <a:latin typeface="Meiryo UI" panose="020B0604030504040204" pitchFamily="50" charset="-128"/>
                <a:ea typeface="Meiryo UI" panose="020B0604030504040204" pitchFamily="50" charset="-128"/>
              </a:defRPr>
            </a:lvl3pPr>
            <a:lvl4pPr marL="675085" indent="-96441">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7966" indent="-96441">
              <a:spcBef>
                <a:spcPct val="20000"/>
              </a:spcBef>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5pPr>
            <a:lvl6pPr marL="1060847"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6pPr>
            <a:lvl7pPr marL="1253729"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7pPr>
            <a:lvl8pPr marL="1446610"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8pPr>
            <a:lvl9pPr marL="1639491" indent="-96441" eaLnBrk="0" fontAlgn="base" hangingPunct="0">
              <a:spcBef>
                <a:spcPct val="20000"/>
              </a:spcBef>
              <a:spcAft>
                <a:spcPct val="0"/>
              </a:spcAft>
              <a:buClr>
                <a:srgbClr val="333399"/>
              </a:buClr>
              <a:buSzPct val="85000"/>
              <a:buFont typeface="Wingdings" panose="05000000000000000000" pitchFamily="2" charset="2"/>
              <a:buChar char="n"/>
              <a:defRPr kumimoji="1" sz="675">
                <a:solidFill>
                  <a:schemeClr val="tx1"/>
                </a:solidFill>
                <a:latin typeface="Meiryo UI" panose="020B0604030504040204" pitchFamily="50" charset="-128"/>
                <a:ea typeface="Meiryo UI" panose="020B0604030504040204" pitchFamily="50" charset="-128"/>
              </a:defRPr>
            </a:lvl9pPr>
          </a:lstStyle>
          <a:p>
            <a:pPr>
              <a:spcBef>
                <a:spcPct val="0"/>
              </a:spcBef>
              <a:buClrTx/>
              <a:buSzTx/>
              <a:buFontTx/>
              <a:buNone/>
              <a:defRPr/>
            </a:pPr>
            <a:r>
              <a:rPr lang="en-US" altLang="ja-JP" sz="380" b="0" dirty="0">
                <a:solidFill>
                  <a:srgbClr val="000000"/>
                </a:solidFill>
                <a:latin typeface="Lucida Sans" panose="020B0602030504020204" pitchFamily="34" charset="0"/>
                <a:ea typeface="ＭＳ Ｐゴシック" panose="020B0600070205080204" pitchFamily="50" charset="-128"/>
              </a:rPr>
              <a:t>© Meiji University</a:t>
            </a:r>
            <a:r>
              <a:rPr lang="ja-JP" altLang="en-US" sz="380" b="0" dirty="0" err="1">
                <a:solidFill>
                  <a:srgbClr val="000000"/>
                </a:solidFill>
                <a:latin typeface="Lucida Sans" panose="020B0602030504020204" pitchFamily="34" charset="0"/>
                <a:ea typeface="ＭＳ Ｐゴシック" panose="020B0600070205080204" pitchFamily="50" charset="-128"/>
              </a:rPr>
              <a:t>、</a:t>
            </a:r>
            <a:r>
              <a:rPr lang="en-US" altLang="ja-JP" sz="380" b="0" dirty="0">
                <a:solidFill>
                  <a:srgbClr val="000000"/>
                </a:solidFill>
                <a:latin typeface="Lucida Sans" panose="020B0602030504020204" pitchFamily="34" charset="0"/>
                <a:ea typeface="ＭＳ Ｐゴシック" panose="020B0600070205080204" pitchFamily="50" charset="-128"/>
              </a:rPr>
              <a:t>All rights reserved. </a:t>
            </a:r>
          </a:p>
        </p:txBody>
      </p:sp>
      <p:sp>
        <p:nvSpPr>
          <p:cNvPr id="43012" name="スライド番号プレースホルダー 1">
            <a:extLst>
              <a:ext uri="{FF2B5EF4-FFF2-40B4-BE49-F238E27FC236}">
                <a16:creationId xmlns:a16="http://schemas.microsoft.com/office/drawing/2014/main" id="{D5DE0C3B-454E-40A8-9B43-DB1B1C07E7C9}"/>
              </a:ext>
            </a:extLst>
          </p:cNvPr>
          <p:cNvSpPr>
            <a:spLocks noGrp="1"/>
          </p:cNvSpPr>
          <p:nvPr>
            <p:ph type="sldNum" sz="quarter" idx="4"/>
          </p:nvPr>
        </p:nvSpPr>
        <p:spPr bwMode="auto">
          <a:xfrm>
            <a:off x="4919663" y="4960938"/>
            <a:ext cx="1600200" cy="14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lr>
                <a:srgbClr val="333399"/>
              </a:buClr>
              <a:buSzPct val="85000"/>
              <a:buFont typeface="Wingdings" panose="05000000000000000000" pitchFamily="2" charset="2"/>
              <a:buChar char="q"/>
              <a:defRPr kumimoji="1" sz="1100" b="1">
                <a:solidFill>
                  <a:schemeClr val="tx1"/>
                </a:solidFill>
                <a:latin typeface="Meiryo UI" panose="020B0604030504040204" pitchFamily="50" charset="-128"/>
                <a:ea typeface="Meiryo UI" panose="020B0604030504040204" pitchFamily="50" charset="-128"/>
              </a:defRPr>
            </a:lvl1pPr>
            <a:lvl2pPr marL="312738" indent="-119063">
              <a:spcBef>
                <a:spcPct val="20000"/>
              </a:spcBef>
              <a:buClr>
                <a:srgbClr val="333399"/>
              </a:buClr>
              <a:buSzPct val="85000"/>
              <a:buFont typeface="Wingdings" panose="05000000000000000000" pitchFamily="2" charset="2"/>
              <a:buChar char="m"/>
              <a:defRPr kumimoji="1" sz="1000" b="1">
                <a:solidFill>
                  <a:schemeClr val="tx1"/>
                </a:solidFill>
                <a:latin typeface="Meiryo UI" panose="020B0604030504040204" pitchFamily="50" charset="-128"/>
                <a:ea typeface="Meiryo UI" panose="020B0604030504040204" pitchFamily="50" charset="-128"/>
              </a:defRPr>
            </a:lvl2pPr>
            <a:lvl3pPr marL="481013" indent="-95250">
              <a:spcBef>
                <a:spcPct val="20000"/>
              </a:spcBef>
              <a:buClr>
                <a:srgbClr val="333399"/>
              </a:buClr>
              <a:buSzPct val="85000"/>
              <a:buFont typeface="Wingdings" panose="05000000000000000000" pitchFamily="2" charset="2"/>
              <a:buChar char="Ø"/>
              <a:defRPr kumimoji="1" sz="800" b="1">
                <a:solidFill>
                  <a:schemeClr val="tx1"/>
                </a:solidFill>
                <a:latin typeface="Meiryo UI" panose="020B0604030504040204" pitchFamily="50" charset="-128"/>
                <a:ea typeface="Meiryo UI" panose="020B0604030504040204" pitchFamily="50" charset="-128"/>
              </a:defRPr>
            </a:lvl3pPr>
            <a:lvl4pPr marL="674688" indent="-95250">
              <a:spcBef>
                <a:spcPct val="20000"/>
              </a:spcBef>
              <a:buClr>
                <a:srgbClr val="333399"/>
              </a:buClr>
              <a:buSzPct val="85000"/>
              <a:buFont typeface="Wingdings" panose="05000000000000000000" pitchFamily="2" charset="2"/>
              <a:buChar char="u"/>
              <a:defRPr kumimoji="1">
                <a:solidFill>
                  <a:schemeClr val="tx1"/>
                </a:solidFill>
                <a:latin typeface="Meiryo UI" panose="020B0604030504040204" pitchFamily="50" charset="-128"/>
                <a:ea typeface="Meiryo UI" panose="020B0604030504040204" pitchFamily="50" charset="-128"/>
              </a:defRPr>
            </a:lvl4pPr>
            <a:lvl5pPr marL="866775" indent="-95250">
              <a:spcBef>
                <a:spcPct val="20000"/>
              </a:spcBef>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5pPr>
            <a:lvl6pPr marL="13239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6pPr>
            <a:lvl7pPr marL="17811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7pPr>
            <a:lvl8pPr marL="22383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8pPr>
            <a:lvl9pPr marL="2695575" indent="-95250" eaLnBrk="0" fontAlgn="base" hangingPunct="0">
              <a:spcBef>
                <a:spcPct val="20000"/>
              </a:spcBef>
              <a:spcAft>
                <a:spcPct val="0"/>
              </a:spcAft>
              <a:buClr>
                <a:srgbClr val="333399"/>
              </a:buClr>
              <a:buSzPct val="85000"/>
              <a:buFont typeface="Wingdings" panose="05000000000000000000" pitchFamily="2" charset="2"/>
              <a:buChar char="n"/>
              <a:defRPr kumimoji="1" sz="600">
                <a:solidFill>
                  <a:schemeClr val="tx1"/>
                </a:solidFill>
                <a:latin typeface="Meiryo UI" panose="020B0604030504040204" pitchFamily="50" charset="-128"/>
                <a:ea typeface="Meiryo UI" panose="020B0604030504040204" pitchFamily="50" charset="-128"/>
              </a:defRPr>
            </a:lvl9pPr>
          </a:lstStyle>
          <a:p>
            <a:pPr algn="r" eaLnBrk="0" hangingPunct="0">
              <a:spcBef>
                <a:spcPct val="0"/>
              </a:spcBef>
              <a:buClrTx/>
              <a:buSzTx/>
              <a:buFontTx/>
              <a:buNone/>
            </a:pPr>
            <a:fld id="{9E30F6B1-8BE3-47FA-B132-9169B5A165C0}" type="slidenum">
              <a:rPr lang="ja-JP" altLang="en-US" sz="400" smtClean="0">
                <a:solidFill>
                  <a:srgbClr val="000000"/>
                </a:solidFill>
                <a:latin typeface="Lucida Sans" panose="020B0602030504020204" pitchFamily="34" charset="0"/>
                <a:ea typeface="ＭＳ Ｐゴシック" panose="020B0600070205080204" pitchFamily="50" charset="-128"/>
              </a:rPr>
              <a:pPr algn="r" eaLnBrk="0" hangingPunct="0">
                <a:spcBef>
                  <a:spcPct val="0"/>
                </a:spcBef>
                <a:buClrTx/>
                <a:buSzTx/>
                <a:buFontTx/>
                <a:buNone/>
              </a:pPr>
              <a:t>8</a:t>
            </a:fld>
            <a:endParaRPr lang="ja-JP" altLang="en-US" sz="400" dirty="0">
              <a:solidFill>
                <a:srgbClr val="000000"/>
              </a:solidFill>
              <a:latin typeface="Lucida Sans" panose="020B0602030504020204" pitchFamily="34" charset="0"/>
              <a:ea typeface="ＭＳ Ｐゴシック" panose="020B0600070205080204" pitchFamily="50" charset="-128"/>
            </a:endParaRPr>
          </a:p>
        </p:txBody>
      </p:sp>
    </p:spTree>
    <p:extLst>
      <p:ext uri="{BB962C8B-B14F-4D97-AF65-F5344CB8AC3E}">
        <p14:creationId xmlns:p14="http://schemas.microsoft.com/office/powerpoint/2010/main" val="29801040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5261</TotalTime>
  <Words>2769</Words>
  <Application>Microsoft Office PowerPoint</Application>
  <PresentationFormat>ユーザー設定</PresentationFormat>
  <Paragraphs>298</Paragraphs>
  <Slides>17</Slides>
  <Notes>17</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17</vt:i4>
      </vt:variant>
    </vt:vector>
  </HeadingPairs>
  <TitlesOfParts>
    <vt:vector size="29" baseType="lpstr">
      <vt:lpstr>HGP創英角ｺﾞｼｯｸUB</vt:lpstr>
      <vt:lpstr>Meiryo UI</vt:lpstr>
      <vt:lpstr>ＭＳ Ｐゴシック</vt:lpstr>
      <vt:lpstr>ＭＳ 明朝</vt:lpstr>
      <vt:lpstr>游ゴシック</vt:lpstr>
      <vt:lpstr>游ゴシック Light</vt:lpstr>
      <vt:lpstr>Arial</vt:lpstr>
      <vt:lpstr>Calibri</vt:lpstr>
      <vt:lpstr>Lucida Sans</vt:lpstr>
      <vt:lpstr>Wingdings</vt:lpstr>
      <vt:lpstr>標準デザイン</vt:lpstr>
      <vt:lpstr>デザインの設定</vt:lpstr>
      <vt:lpstr>2024年度　在学生ガイダンス（３年生）</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理工学部事務室</dc:creator>
  <cp:lastModifiedBy>田中雅己</cp:lastModifiedBy>
  <cp:revision>755</cp:revision>
  <cp:lastPrinted>2021-03-26T05:23:54Z</cp:lastPrinted>
  <dcterms:created xsi:type="dcterms:W3CDTF">2011-07-27T00:36:46Z</dcterms:created>
  <dcterms:modified xsi:type="dcterms:W3CDTF">2024-04-01T07:36:50Z</dcterms:modified>
</cp:coreProperties>
</file>